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303" r:id="rId3"/>
    <p:sldId id="308" r:id="rId4"/>
    <p:sldId id="296" r:id="rId5"/>
    <p:sldId id="295" r:id="rId6"/>
    <p:sldId id="300" r:id="rId7"/>
    <p:sldId id="297" r:id="rId8"/>
    <p:sldId id="298" r:id="rId9"/>
    <p:sldId id="309" r:id="rId10"/>
    <p:sldId id="301" r:id="rId11"/>
    <p:sldId id="305" r:id="rId12"/>
    <p:sldId id="306" r:id="rId13"/>
    <p:sldId id="304" r:id="rId14"/>
    <p:sldId id="299" r:id="rId15"/>
    <p:sldId id="30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userDrawn="1">
          <p15:clr>
            <a:srgbClr val="A4A3A4"/>
          </p15:clr>
        </p15:guide>
        <p15:guide id="7" orient="horz" pos="4320" userDrawn="1">
          <p15:clr>
            <a:srgbClr val="A4A3A4"/>
          </p15:clr>
        </p15:guide>
        <p15:guide id="8" pos="120" userDrawn="1">
          <p15:clr>
            <a:srgbClr val="A4A3A4"/>
          </p15:clr>
        </p15:guide>
        <p15:guide id="9" pos="7560" userDrawn="1">
          <p15:clr>
            <a:srgbClr val="A4A3A4"/>
          </p15:clr>
        </p15:guide>
        <p15:guide id="10" orient="horz" pos="3456" userDrawn="1">
          <p15:clr>
            <a:srgbClr val="A4A3A4"/>
          </p15:clr>
        </p15:guide>
        <p15:guide id="11" orient="horz" pos="2592" userDrawn="1">
          <p15:clr>
            <a:srgbClr val="A4A3A4"/>
          </p15:clr>
        </p15:guide>
        <p15:guide id="12" orient="horz" pos="1728" userDrawn="1">
          <p15:clr>
            <a:srgbClr val="A4A3A4"/>
          </p15:clr>
        </p15:guide>
        <p15:guide id="13" orient="horz" pos="864" userDrawn="1">
          <p15:clr>
            <a:srgbClr val="A4A3A4"/>
          </p15:clr>
        </p15:guide>
        <p15:guide id="14" orient="horz" pos="3888" userDrawn="1">
          <p15:clr>
            <a:srgbClr val="A4A3A4"/>
          </p15:clr>
        </p15:guide>
        <p15:guide id="15" orient="horz" pos="3024" userDrawn="1">
          <p15:clr>
            <a:srgbClr val="A4A3A4"/>
          </p15:clr>
        </p15:guide>
        <p15:guide id="16" orient="horz" pos="2160" userDrawn="1">
          <p15:clr>
            <a:srgbClr val="A4A3A4"/>
          </p15:clr>
        </p15:guide>
        <p15:guide id="17" orient="horz" pos="1296" userDrawn="1">
          <p15:clr>
            <a:srgbClr val="A4A3A4"/>
          </p15:clr>
        </p15:guide>
        <p15:guide id="18" orient="horz" pos="432" userDrawn="1">
          <p15:clr>
            <a:srgbClr val="A4A3A4"/>
          </p15:clr>
        </p15:guide>
        <p15:guide id="19" userDrawn="1">
          <p15:clr>
            <a:srgbClr val="A4A3A4"/>
          </p15:clr>
        </p15:guide>
        <p15:guide id="20" pos="7680" userDrawn="1">
          <p15:clr>
            <a:srgbClr val="A4A3A4"/>
          </p15:clr>
        </p15:guide>
        <p15:guide id="21" pos="1920" userDrawn="1">
          <p15:clr>
            <a:srgbClr val="A4A3A4"/>
          </p15:clr>
        </p15:guide>
        <p15:guide id="22" pos="3840" userDrawn="1">
          <p15:clr>
            <a:srgbClr val="A4A3A4"/>
          </p15:clr>
        </p15:guide>
        <p15:guide id="23" pos="5760" userDrawn="1">
          <p15:clr>
            <a:srgbClr val="A4A3A4"/>
          </p15:clr>
        </p15:guide>
        <p15:guide id="24" pos="960" userDrawn="1">
          <p15:clr>
            <a:srgbClr val="A4A3A4"/>
          </p15:clr>
        </p15:guide>
        <p15:guide id="25" pos="2880" userDrawn="1">
          <p15:clr>
            <a:srgbClr val="A4A3A4"/>
          </p15:clr>
        </p15:guide>
        <p15:guide id="26" pos="4800" userDrawn="1">
          <p15:clr>
            <a:srgbClr val="A4A3A4"/>
          </p15:clr>
        </p15:guide>
        <p15:guide id="27" pos="6720" userDrawn="1">
          <p15:clr>
            <a:srgbClr val="A4A3A4"/>
          </p15:clr>
        </p15:guide>
        <p15:guide id="28" pos="1440" userDrawn="1">
          <p15:clr>
            <a:srgbClr val="A4A3A4"/>
          </p15:clr>
        </p15:guide>
        <p15:guide id="29" pos="480" userDrawn="1">
          <p15:clr>
            <a:srgbClr val="A4A3A4"/>
          </p15:clr>
        </p15:guide>
        <p15:guide id="30" pos="2400" userDrawn="1">
          <p15:clr>
            <a:srgbClr val="A4A3A4"/>
          </p15:clr>
        </p15:guide>
        <p15:guide id="31" pos="3360" userDrawn="1">
          <p15:clr>
            <a:srgbClr val="A4A3A4"/>
          </p15:clr>
        </p15:guide>
        <p15:guide id="32" pos="4320" userDrawn="1">
          <p15:clr>
            <a:srgbClr val="A4A3A4"/>
          </p15:clr>
        </p15:guide>
        <p15:guide id="33" pos="5280" userDrawn="1">
          <p15:clr>
            <a:srgbClr val="A4A3A4"/>
          </p15:clr>
        </p15:guide>
        <p15:guide id="34" pos="6240" userDrawn="1">
          <p15:clr>
            <a:srgbClr val="A4A3A4"/>
          </p15:clr>
        </p15:guide>
        <p15:guide id="35" pos="7200" userDrawn="1">
          <p15:clr>
            <a:srgbClr val="A4A3A4"/>
          </p15:clr>
        </p15:guide>
        <p15:guide id="36" orient="horz" pos="4224" userDrawn="1">
          <p15:clr>
            <a:srgbClr val="A4A3A4"/>
          </p15:clr>
        </p15:guide>
        <p15:guide id="37" orient="horz" pos="96" userDrawn="1">
          <p15:clr>
            <a:srgbClr val="A4A3A4"/>
          </p15:clr>
        </p15:guide>
        <p15:guide id="38" orient="horz" pos="4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A0C2F"/>
    <a:srgbClr val="8C908E"/>
    <a:srgbClr val="BC1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6330"/>
  </p:normalViewPr>
  <p:slideViewPr>
    <p:cSldViewPr snapToGrid="0" snapToObjects="1" showGuides="1">
      <p:cViewPr varScale="1">
        <p:scale>
          <a:sx n="78" d="100"/>
          <a:sy n="78" d="100"/>
        </p:scale>
        <p:origin x="82" y="72"/>
      </p:cViewPr>
      <p:guideLst>
        <p:guide orient="horz"/>
        <p:guide orient="horz" pos="4320"/>
        <p:guide pos="120"/>
        <p:guide pos="7560"/>
        <p:guide orient="horz" pos="3456"/>
        <p:guide orient="horz" pos="2592"/>
        <p:guide orient="horz" pos="1728"/>
        <p:guide orient="horz" pos="864"/>
        <p:guide orient="horz" pos="3888"/>
        <p:guide orient="horz" pos="3024"/>
        <p:guide orient="horz" pos="2160"/>
        <p:guide orient="horz" pos="1296"/>
        <p:guide orient="horz" pos="432"/>
        <p:guide/>
        <p:guide pos="7680"/>
        <p:guide pos="1920"/>
        <p:guide pos="3840"/>
        <p:guide pos="5760"/>
        <p:guide pos="960"/>
        <p:guide pos="2880"/>
        <p:guide pos="4800"/>
        <p:guide pos="6720"/>
        <p:guide pos="1440"/>
        <p:guide pos="480"/>
        <p:guide pos="2400"/>
        <p:guide pos="3360"/>
        <p:guide pos="4320"/>
        <p:guide pos="5280"/>
        <p:guide pos="6240"/>
        <p:guide pos="7200"/>
        <p:guide orient="horz" pos="4224"/>
        <p:guide orient="horz" pos="96"/>
        <p:guide orient="horz" pos="41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Protein</a:t>
            </a:r>
            <a:r>
              <a:rPr lang="en-US" baseline="0"/>
              <a:t> all atom RMSD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4743697225738226E-2"/>
          <c:y val="0.17147480351363847"/>
          <c:w val="0.8623683417443383"/>
          <c:h val="0.53479710667234559"/>
        </c:manualLayout>
      </c:layout>
      <c:lineChart>
        <c:grouping val="standard"/>
        <c:varyColors val="0"/>
        <c:ser>
          <c:idx val="0"/>
          <c:order val="0"/>
          <c:tx>
            <c:v>RMSD Crystal All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Sheet1!$C$2:$C$2001</c:f>
              <c:numCache>
                <c:formatCode>General</c:formatCode>
                <c:ptCount val="2000"/>
                <c:pt idx="0">
                  <c:v>0</c:v>
                </c:pt>
                <c:pt idx="1">
                  <c:v>1.1003000000000001</c:v>
                </c:pt>
                <c:pt idx="2">
                  <c:v>1.1986000000000001</c:v>
                </c:pt>
                <c:pt idx="3">
                  <c:v>1.2278</c:v>
                </c:pt>
                <c:pt idx="4">
                  <c:v>1.26</c:v>
                </c:pt>
                <c:pt idx="5">
                  <c:v>1.2807999999999999</c:v>
                </c:pt>
                <c:pt idx="6">
                  <c:v>1.2664</c:v>
                </c:pt>
                <c:pt idx="7">
                  <c:v>1.2670999999999999</c:v>
                </c:pt>
                <c:pt idx="8">
                  <c:v>1.2822</c:v>
                </c:pt>
                <c:pt idx="9">
                  <c:v>1.2525999999999999</c:v>
                </c:pt>
                <c:pt idx="10">
                  <c:v>1.2486999999999999</c:v>
                </c:pt>
                <c:pt idx="11">
                  <c:v>1.3124</c:v>
                </c:pt>
                <c:pt idx="12">
                  <c:v>1.3451</c:v>
                </c:pt>
                <c:pt idx="13">
                  <c:v>1.306</c:v>
                </c:pt>
                <c:pt idx="14">
                  <c:v>1.3362000000000001</c:v>
                </c:pt>
                <c:pt idx="15">
                  <c:v>1.3189</c:v>
                </c:pt>
                <c:pt idx="16">
                  <c:v>1.3288</c:v>
                </c:pt>
                <c:pt idx="17">
                  <c:v>1.3331999999999999</c:v>
                </c:pt>
                <c:pt idx="18">
                  <c:v>1.3374999999999999</c:v>
                </c:pt>
                <c:pt idx="19">
                  <c:v>1.3252999999999999</c:v>
                </c:pt>
                <c:pt idx="20">
                  <c:v>1.4013</c:v>
                </c:pt>
                <c:pt idx="21">
                  <c:v>1.4442999999999999</c:v>
                </c:pt>
                <c:pt idx="22">
                  <c:v>1.4141999999999999</c:v>
                </c:pt>
                <c:pt idx="23">
                  <c:v>1.4123000000000001</c:v>
                </c:pt>
                <c:pt idx="24">
                  <c:v>1.3576999999999999</c:v>
                </c:pt>
                <c:pt idx="25">
                  <c:v>1.3897999999999999</c:v>
                </c:pt>
                <c:pt idx="26">
                  <c:v>1.3365</c:v>
                </c:pt>
                <c:pt idx="27">
                  <c:v>1.3458000000000001</c:v>
                </c:pt>
                <c:pt idx="28">
                  <c:v>1.4181999999999999</c:v>
                </c:pt>
                <c:pt idx="29">
                  <c:v>1.4105000000000001</c:v>
                </c:pt>
                <c:pt idx="30">
                  <c:v>1.4265000000000001</c:v>
                </c:pt>
                <c:pt idx="31">
                  <c:v>1.4134</c:v>
                </c:pt>
                <c:pt idx="32">
                  <c:v>1.4220999999999999</c:v>
                </c:pt>
                <c:pt idx="33">
                  <c:v>1.4419999999999999</c:v>
                </c:pt>
                <c:pt idx="34">
                  <c:v>1.4569000000000001</c:v>
                </c:pt>
                <c:pt idx="35">
                  <c:v>1.4384999999999999</c:v>
                </c:pt>
                <c:pt idx="36">
                  <c:v>1.4394</c:v>
                </c:pt>
                <c:pt idx="37">
                  <c:v>1.423</c:v>
                </c:pt>
                <c:pt idx="38">
                  <c:v>1.4285000000000001</c:v>
                </c:pt>
                <c:pt idx="39">
                  <c:v>1.4632000000000001</c:v>
                </c:pt>
                <c:pt idx="40">
                  <c:v>1.5004</c:v>
                </c:pt>
                <c:pt idx="41">
                  <c:v>1.5034000000000001</c:v>
                </c:pt>
                <c:pt idx="42">
                  <c:v>1.4905999999999999</c:v>
                </c:pt>
                <c:pt idx="43">
                  <c:v>1.4770000000000001</c:v>
                </c:pt>
                <c:pt idx="44">
                  <c:v>1.4802999999999999</c:v>
                </c:pt>
                <c:pt idx="45">
                  <c:v>1.5334000000000001</c:v>
                </c:pt>
                <c:pt idx="46">
                  <c:v>1.5717000000000001</c:v>
                </c:pt>
                <c:pt idx="47">
                  <c:v>1.5687</c:v>
                </c:pt>
                <c:pt idx="48">
                  <c:v>1.5702</c:v>
                </c:pt>
                <c:pt idx="49">
                  <c:v>1.6089</c:v>
                </c:pt>
                <c:pt idx="50">
                  <c:v>1.6515</c:v>
                </c:pt>
                <c:pt idx="51">
                  <c:v>1.7084999999999999</c:v>
                </c:pt>
                <c:pt idx="52">
                  <c:v>1.7139</c:v>
                </c:pt>
                <c:pt idx="53">
                  <c:v>1.6765000000000001</c:v>
                </c:pt>
                <c:pt idx="54">
                  <c:v>1.7049000000000001</c:v>
                </c:pt>
                <c:pt idx="55">
                  <c:v>1.7189000000000001</c:v>
                </c:pt>
                <c:pt idx="56">
                  <c:v>1.7278</c:v>
                </c:pt>
                <c:pt idx="57">
                  <c:v>1.6875</c:v>
                </c:pt>
                <c:pt idx="58">
                  <c:v>1.6579999999999999</c:v>
                </c:pt>
                <c:pt idx="59">
                  <c:v>1.7019</c:v>
                </c:pt>
                <c:pt idx="60">
                  <c:v>1.7403</c:v>
                </c:pt>
                <c:pt idx="61">
                  <c:v>1.7287999999999999</c:v>
                </c:pt>
                <c:pt idx="62">
                  <c:v>1.7351000000000001</c:v>
                </c:pt>
                <c:pt idx="63">
                  <c:v>1.74</c:v>
                </c:pt>
                <c:pt idx="64">
                  <c:v>1.6814</c:v>
                </c:pt>
                <c:pt idx="65">
                  <c:v>1.6819999999999999</c:v>
                </c:pt>
                <c:pt idx="66">
                  <c:v>1.6335</c:v>
                </c:pt>
                <c:pt idx="67">
                  <c:v>1.6707000000000001</c:v>
                </c:pt>
                <c:pt idx="68">
                  <c:v>1.6538999999999999</c:v>
                </c:pt>
                <c:pt idx="69">
                  <c:v>1.6962999999999999</c:v>
                </c:pt>
                <c:pt idx="70">
                  <c:v>1.696</c:v>
                </c:pt>
                <c:pt idx="71">
                  <c:v>1.7098</c:v>
                </c:pt>
                <c:pt idx="72">
                  <c:v>1.7555000000000001</c:v>
                </c:pt>
                <c:pt idx="73">
                  <c:v>1.7734000000000001</c:v>
                </c:pt>
                <c:pt idx="74">
                  <c:v>1.8108</c:v>
                </c:pt>
                <c:pt idx="75">
                  <c:v>1.7830999999999999</c:v>
                </c:pt>
                <c:pt idx="76">
                  <c:v>1.7791999999999999</c:v>
                </c:pt>
                <c:pt idx="77">
                  <c:v>1.7516</c:v>
                </c:pt>
                <c:pt idx="78">
                  <c:v>1.7165999999999999</c:v>
                </c:pt>
                <c:pt idx="79">
                  <c:v>1.7089000000000001</c:v>
                </c:pt>
                <c:pt idx="80">
                  <c:v>1.6757</c:v>
                </c:pt>
                <c:pt idx="81">
                  <c:v>1.7070000000000001</c:v>
                </c:pt>
                <c:pt idx="82">
                  <c:v>1.6906000000000001</c:v>
                </c:pt>
                <c:pt idx="83">
                  <c:v>1.7012</c:v>
                </c:pt>
                <c:pt idx="84">
                  <c:v>1.7346999999999999</c:v>
                </c:pt>
                <c:pt idx="85">
                  <c:v>1.7341</c:v>
                </c:pt>
                <c:pt idx="86">
                  <c:v>1.714</c:v>
                </c:pt>
                <c:pt idx="87">
                  <c:v>1.7235</c:v>
                </c:pt>
                <c:pt idx="88">
                  <c:v>1.7393000000000001</c:v>
                </c:pt>
                <c:pt idx="89">
                  <c:v>1.7967</c:v>
                </c:pt>
                <c:pt idx="90">
                  <c:v>1.7833000000000001</c:v>
                </c:pt>
                <c:pt idx="91">
                  <c:v>1.7858000000000001</c:v>
                </c:pt>
                <c:pt idx="92">
                  <c:v>1.7806</c:v>
                </c:pt>
                <c:pt idx="93">
                  <c:v>1.7707999999999999</c:v>
                </c:pt>
                <c:pt idx="94">
                  <c:v>1.7568999999999999</c:v>
                </c:pt>
                <c:pt idx="95">
                  <c:v>1.7597</c:v>
                </c:pt>
                <c:pt idx="96">
                  <c:v>1.7388999999999999</c:v>
                </c:pt>
                <c:pt idx="97">
                  <c:v>1.6715</c:v>
                </c:pt>
                <c:pt idx="98">
                  <c:v>1.6762999999999999</c:v>
                </c:pt>
                <c:pt idx="99">
                  <c:v>1.7132000000000001</c:v>
                </c:pt>
                <c:pt idx="100">
                  <c:v>1.7770999999999999</c:v>
                </c:pt>
                <c:pt idx="101">
                  <c:v>1.7878000000000001</c:v>
                </c:pt>
                <c:pt idx="102">
                  <c:v>1.7829999999999999</c:v>
                </c:pt>
                <c:pt idx="103">
                  <c:v>1.7907</c:v>
                </c:pt>
                <c:pt idx="104">
                  <c:v>1.7821</c:v>
                </c:pt>
                <c:pt idx="105">
                  <c:v>1.7779</c:v>
                </c:pt>
                <c:pt idx="106">
                  <c:v>1.8472</c:v>
                </c:pt>
                <c:pt idx="107">
                  <c:v>1.8047</c:v>
                </c:pt>
                <c:pt idx="108">
                  <c:v>1.7950999999999999</c:v>
                </c:pt>
                <c:pt idx="109">
                  <c:v>1.7964</c:v>
                </c:pt>
                <c:pt idx="110">
                  <c:v>1.7564</c:v>
                </c:pt>
                <c:pt idx="111">
                  <c:v>1.7425999999999999</c:v>
                </c:pt>
                <c:pt idx="112">
                  <c:v>1.7117</c:v>
                </c:pt>
                <c:pt idx="113">
                  <c:v>1.7447999999999999</c:v>
                </c:pt>
                <c:pt idx="114">
                  <c:v>1.7617</c:v>
                </c:pt>
                <c:pt idx="115">
                  <c:v>1.7468999999999999</c:v>
                </c:pt>
                <c:pt idx="116">
                  <c:v>1.6931</c:v>
                </c:pt>
                <c:pt idx="117">
                  <c:v>1.6877</c:v>
                </c:pt>
                <c:pt idx="118">
                  <c:v>1.6964999999999999</c:v>
                </c:pt>
                <c:pt idx="119">
                  <c:v>1.6647000000000001</c:v>
                </c:pt>
                <c:pt idx="120">
                  <c:v>1.6372</c:v>
                </c:pt>
                <c:pt idx="121">
                  <c:v>1.6613</c:v>
                </c:pt>
                <c:pt idx="122">
                  <c:v>1.7060999999999999</c:v>
                </c:pt>
                <c:pt idx="123">
                  <c:v>1.7095</c:v>
                </c:pt>
                <c:pt idx="124">
                  <c:v>1.6344000000000001</c:v>
                </c:pt>
                <c:pt idx="125">
                  <c:v>1.6173999999999999</c:v>
                </c:pt>
                <c:pt idx="126">
                  <c:v>1.6294</c:v>
                </c:pt>
                <c:pt idx="127">
                  <c:v>1.6528</c:v>
                </c:pt>
                <c:pt idx="128">
                  <c:v>1.6967000000000001</c:v>
                </c:pt>
                <c:pt idx="129">
                  <c:v>1.6760999999999999</c:v>
                </c:pt>
                <c:pt idx="130">
                  <c:v>1.6529</c:v>
                </c:pt>
                <c:pt idx="131">
                  <c:v>1.6773</c:v>
                </c:pt>
                <c:pt idx="132">
                  <c:v>1.7476</c:v>
                </c:pt>
                <c:pt idx="133">
                  <c:v>1.758</c:v>
                </c:pt>
                <c:pt idx="134">
                  <c:v>1.7996000000000001</c:v>
                </c:pt>
                <c:pt idx="135">
                  <c:v>1.8180000000000001</c:v>
                </c:pt>
                <c:pt idx="136">
                  <c:v>1.8375999999999999</c:v>
                </c:pt>
                <c:pt idx="137">
                  <c:v>1.8456999999999999</c:v>
                </c:pt>
                <c:pt idx="138">
                  <c:v>1.8398000000000001</c:v>
                </c:pt>
                <c:pt idx="139">
                  <c:v>1.873</c:v>
                </c:pt>
                <c:pt idx="140">
                  <c:v>1.8271999999999999</c:v>
                </c:pt>
                <c:pt idx="141">
                  <c:v>1.7875000000000001</c:v>
                </c:pt>
                <c:pt idx="142">
                  <c:v>1.7929999999999999</c:v>
                </c:pt>
                <c:pt idx="143">
                  <c:v>1.7931999999999999</c:v>
                </c:pt>
                <c:pt idx="144">
                  <c:v>1.8460000000000001</c:v>
                </c:pt>
                <c:pt idx="145">
                  <c:v>1.8251999999999999</c:v>
                </c:pt>
                <c:pt idx="146">
                  <c:v>1.7508999999999999</c:v>
                </c:pt>
                <c:pt idx="147">
                  <c:v>1.7285999999999999</c:v>
                </c:pt>
                <c:pt idx="148">
                  <c:v>1.7417</c:v>
                </c:pt>
                <c:pt idx="149">
                  <c:v>1.7265999999999999</c:v>
                </c:pt>
                <c:pt idx="150">
                  <c:v>1.6993</c:v>
                </c:pt>
                <c:pt idx="151">
                  <c:v>1.7183999999999999</c:v>
                </c:pt>
                <c:pt idx="152">
                  <c:v>1.7756000000000001</c:v>
                </c:pt>
                <c:pt idx="153">
                  <c:v>1.8010999999999999</c:v>
                </c:pt>
                <c:pt idx="154">
                  <c:v>1.8179000000000001</c:v>
                </c:pt>
                <c:pt idx="155">
                  <c:v>1.7791999999999999</c:v>
                </c:pt>
                <c:pt idx="156">
                  <c:v>1.7853000000000001</c:v>
                </c:pt>
                <c:pt idx="157">
                  <c:v>1.7790999999999999</c:v>
                </c:pt>
                <c:pt idx="158">
                  <c:v>1.7794000000000001</c:v>
                </c:pt>
                <c:pt idx="159">
                  <c:v>1.8227</c:v>
                </c:pt>
                <c:pt idx="160">
                  <c:v>1.8573999999999999</c:v>
                </c:pt>
                <c:pt idx="161">
                  <c:v>1.8774</c:v>
                </c:pt>
                <c:pt idx="162">
                  <c:v>1.8713</c:v>
                </c:pt>
                <c:pt idx="163">
                  <c:v>1.9258</c:v>
                </c:pt>
                <c:pt idx="164">
                  <c:v>1.9619</c:v>
                </c:pt>
                <c:pt idx="165">
                  <c:v>1.9446000000000001</c:v>
                </c:pt>
                <c:pt idx="166">
                  <c:v>1.9088000000000001</c:v>
                </c:pt>
                <c:pt idx="167">
                  <c:v>1.9737</c:v>
                </c:pt>
                <c:pt idx="168">
                  <c:v>1.9217</c:v>
                </c:pt>
                <c:pt idx="169">
                  <c:v>1.8601000000000001</c:v>
                </c:pt>
                <c:pt idx="170">
                  <c:v>1.8208</c:v>
                </c:pt>
                <c:pt idx="171">
                  <c:v>1.873</c:v>
                </c:pt>
                <c:pt idx="172">
                  <c:v>1.8534999999999999</c:v>
                </c:pt>
                <c:pt idx="173">
                  <c:v>1.8280000000000001</c:v>
                </c:pt>
                <c:pt idx="174">
                  <c:v>1.8539000000000001</c:v>
                </c:pt>
                <c:pt idx="175">
                  <c:v>1.8880999999999999</c:v>
                </c:pt>
                <c:pt idx="176">
                  <c:v>1.851</c:v>
                </c:pt>
                <c:pt idx="177">
                  <c:v>1.8593</c:v>
                </c:pt>
                <c:pt idx="178">
                  <c:v>1.8346</c:v>
                </c:pt>
                <c:pt idx="179">
                  <c:v>1.7807999999999999</c:v>
                </c:pt>
                <c:pt idx="180">
                  <c:v>1.7211000000000001</c:v>
                </c:pt>
                <c:pt idx="181">
                  <c:v>1.7436</c:v>
                </c:pt>
                <c:pt idx="182">
                  <c:v>1.7653000000000001</c:v>
                </c:pt>
                <c:pt idx="183">
                  <c:v>1.7257</c:v>
                </c:pt>
                <c:pt idx="184">
                  <c:v>1.6809000000000001</c:v>
                </c:pt>
                <c:pt idx="185">
                  <c:v>1.6972</c:v>
                </c:pt>
                <c:pt idx="186">
                  <c:v>1.69</c:v>
                </c:pt>
                <c:pt idx="187">
                  <c:v>1.7124999999999999</c:v>
                </c:pt>
                <c:pt idx="188">
                  <c:v>1.6950000000000001</c:v>
                </c:pt>
                <c:pt idx="189">
                  <c:v>1.7382</c:v>
                </c:pt>
                <c:pt idx="190">
                  <c:v>1.7237</c:v>
                </c:pt>
                <c:pt idx="191">
                  <c:v>1.7597</c:v>
                </c:pt>
                <c:pt idx="192">
                  <c:v>1.7148000000000001</c:v>
                </c:pt>
                <c:pt idx="193">
                  <c:v>1.7296</c:v>
                </c:pt>
                <c:pt idx="194">
                  <c:v>1.7259</c:v>
                </c:pt>
                <c:pt idx="195">
                  <c:v>1.7724</c:v>
                </c:pt>
                <c:pt idx="196">
                  <c:v>1.7934000000000001</c:v>
                </c:pt>
                <c:pt idx="197">
                  <c:v>1.7771999999999999</c:v>
                </c:pt>
                <c:pt idx="198">
                  <c:v>1.8089999999999999</c:v>
                </c:pt>
                <c:pt idx="199">
                  <c:v>1.8059000000000001</c:v>
                </c:pt>
                <c:pt idx="200">
                  <c:v>1.8240000000000001</c:v>
                </c:pt>
                <c:pt idx="201">
                  <c:v>1.8775999999999999</c:v>
                </c:pt>
                <c:pt idx="202">
                  <c:v>1.8649</c:v>
                </c:pt>
                <c:pt idx="203">
                  <c:v>1.8757999999999999</c:v>
                </c:pt>
                <c:pt idx="204">
                  <c:v>1.8797999999999999</c:v>
                </c:pt>
                <c:pt idx="205">
                  <c:v>1.8253999999999999</c:v>
                </c:pt>
                <c:pt idx="206">
                  <c:v>1.8706</c:v>
                </c:pt>
                <c:pt idx="207">
                  <c:v>1.8846000000000001</c:v>
                </c:pt>
                <c:pt idx="208">
                  <c:v>1.8492</c:v>
                </c:pt>
                <c:pt idx="209">
                  <c:v>1.8068</c:v>
                </c:pt>
                <c:pt idx="210">
                  <c:v>1.7496</c:v>
                </c:pt>
                <c:pt idx="211">
                  <c:v>1.7586999999999999</c:v>
                </c:pt>
                <c:pt idx="212">
                  <c:v>1.7578</c:v>
                </c:pt>
                <c:pt idx="213">
                  <c:v>1.7725</c:v>
                </c:pt>
                <c:pt idx="214">
                  <c:v>1.8110999999999999</c:v>
                </c:pt>
                <c:pt idx="215">
                  <c:v>1.7903</c:v>
                </c:pt>
                <c:pt idx="216">
                  <c:v>1.8107</c:v>
                </c:pt>
                <c:pt idx="217">
                  <c:v>1.8107</c:v>
                </c:pt>
                <c:pt idx="218">
                  <c:v>1.7725</c:v>
                </c:pt>
                <c:pt idx="219">
                  <c:v>1.7038</c:v>
                </c:pt>
                <c:pt idx="220">
                  <c:v>1.6959</c:v>
                </c:pt>
                <c:pt idx="221">
                  <c:v>1.6537999999999999</c:v>
                </c:pt>
                <c:pt idx="222">
                  <c:v>1.7294</c:v>
                </c:pt>
                <c:pt idx="223">
                  <c:v>1.6966000000000001</c:v>
                </c:pt>
                <c:pt idx="224">
                  <c:v>1.671</c:v>
                </c:pt>
                <c:pt idx="225">
                  <c:v>1.7029000000000001</c:v>
                </c:pt>
                <c:pt idx="226">
                  <c:v>1.7235</c:v>
                </c:pt>
                <c:pt idx="227">
                  <c:v>1.7862</c:v>
                </c:pt>
                <c:pt idx="228">
                  <c:v>1.7898000000000001</c:v>
                </c:pt>
                <c:pt idx="229">
                  <c:v>1.7717000000000001</c:v>
                </c:pt>
                <c:pt idx="230">
                  <c:v>1.7807999999999999</c:v>
                </c:pt>
                <c:pt idx="231">
                  <c:v>1.7441</c:v>
                </c:pt>
                <c:pt idx="232">
                  <c:v>1.7417</c:v>
                </c:pt>
                <c:pt idx="233">
                  <c:v>1.7237</c:v>
                </c:pt>
                <c:pt idx="234">
                  <c:v>1.7549999999999999</c:v>
                </c:pt>
                <c:pt idx="235">
                  <c:v>1.7403999999999999</c:v>
                </c:pt>
                <c:pt idx="236">
                  <c:v>1.7238</c:v>
                </c:pt>
                <c:pt idx="237">
                  <c:v>1.7484999999999999</c:v>
                </c:pt>
                <c:pt idx="238">
                  <c:v>1.74</c:v>
                </c:pt>
                <c:pt idx="239">
                  <c:v>1.7641</c:v>
                </c:pt>
                <c:pt idx="240">
                  <c:v>1.7196</c:v>
                </c:pt>
                <c:pt idx="241">
                  <c:v>1.6859999999999999</c:v>
                </c:pt>
                <c:pt idx="242">
                  <c:v>1.6877</c:v>
                </c:pt>
                <c:pt idx="243">
                  <c:v>1.6888000000000001</c:v>
                </c:pt>
                <c:pt idx="244">
                  <c:v>1.7169000000000001</c:v>
                </c:pt>
                <c:pt idx="245">
                  <c:v>1.7129000000000001</c:v>
                </c:pt>
                <c:pt idx="246">
                  <c:v>1.7231000000000001</c:v>
                </c:pt>
                <c:pt idx="247">
                  <c:v>1.7647999999999999</c:v>
                </c:pt>
                <c:pt idx="248">
                  <c:v>1.7103999999999999</c:v>
                </c:pt>
                <c:pt idx="249">
                  <c:v>1.7088000000000001</c:v>
                </c:pt>
                <c:pt idx="250">
                  <c:v>1.6620999999999999</c:v>
                </c:pt>
                <c:pt idx="251">
                  <c:v>1.6605000000000001</c:v>
                </c:pt>
                <c:pt idx="252">
                  <c:v>1.6515</c:v>
                </c:pt>
                <c:pt idx="253">
                  <c:v>1.7095</c:v>
                </c:pt>
                <c:pt idx="254">
                  <c:v>1.7474000000000001</c:v>
                </c:pt>
                <c:pt idx="255">
                  <c:v>1.7652000000000001</c:v>
                </c:pt>
                <c:pt idx="256">
                  <c:v>1.8214999999999999</c:v>
                </c:pt>
                <c:pt idx="257">
                  <c:v>1.8208</c:v>
                </c:pt>
                <c:pt idx="258">
                  <c:v>1.843</c:v>
                </c:pt>
                <c:pt idx="259">
                  <c:v>1.8306</c:v>
                </c:pt>
                <c:pt idx="260">
                  <c:v>1.8831</c:v>
                </c:pt>
                <c:pt idx="261">
                  <c:v>1.8546</c:v>
                </c:pt>
                <c:pt idx="262">
                  <c:v>1.8063</c:v>
                </c:pt>
                <c:pt idx="263">
                  <c:v>1.7467999999999999</c:v>
                </c:pt>
                <c:pt idx="264">
                  <c:v>1.7690999999999999</c:v>
                </c:pt>
                <c:pt idx="265">
                  <c:v>1.7979000000000001</c:v>
                </c:pt>
                <c:pt idx="266">
                  <c:v>1.847</c:v>
                </c:pt>
                <c:pt idx="267">
                  <c:v>1.8080000000000001</c:v>
                </c:pt>
                <c:pt idx="268">
                  <c:v>1.7830999999999999</c:v>
                </c:pt>
                <c:pt idx="269">
                  <c:v>1.8053999999999999</c:v>
                </c:pt>
                <c:pt idx="270">
                  <c:v>1.7858000000000001</c:v>
                </c:pt>
                <c:pt idx="271">
                  <c:v>1.7549999999999999</c:v>
                </c:pt>
                <c:pt idx="272">
                  <c:v>1.7807999999999999</c:v>
                </c:pt>
                <c:pt idx="273">
                  <c:v>1.8255999999999999</c:v>
                </c:pt>
                <c:pt idx="274">
                  <c:v>1.7996000000000001</c:v>
                </c:pt>
                <c:pt idx="275">
                  <c:v>1.7858000000000001</c:v>
                </c:pt>
                <c:pt idx="276">
                  <c:v>1.8086</c:v>
                </c:pt>
                <c:pt idx="277">
                  <c:v>1.7882</c:v>
                </c:pt>
                <c:pt idx="278">
                  <c:v>1.7737000000000001</c:v>
                </c:pt>
                <c:pt idx="279">
                  <c:v>1.7387999999999999</c:v>
                </c:pt>
                <c:pt idx="280">
                  <c:v>1.7451000000000001</c:v>
                </c:pt>
                <c:pt idx="281">
                  <c:v>1.7331000000000001</c:v>
                </c:pt>
                <c:pt idx="282">
                  <c:v>1.7244999999999999</c:v>
                </c:pt>
                <c:pt idx="283">
                  <c:v>1.7726</c:v>
                </c:pt>
                <c:pt idx="284">
                  <c:v>1.8121</c:v>
                </c:pt>
                <c:pt idx="285">
                  <c:v>1.8593999999999999</c:v>
                </c:pt>
                <c:pt idx="286">
                  <c:v>1.9052</c:v>
                </c:pt>
                <c:pt idx="287">
                  <c:v>1.9559</c:v>
                </c:pt>
                <c:pt idx="288">
                  <c:v>1.9137999999999999</c:v>
                </c:pt>
                <c:pt idx="289">
                  <c:v>1.9632000000000001</c:v>
                </c:pt>
                <c:pt idx="290">
                  <c:v>1.8848</c:v>
                </c:pt>
                <c:pt idx="291">
                  <c:v>1.8462000000000001</c:v>
                </c:pt>
                <c:pt idx="292">
                  <c:v>1.8037000000000001</c:v>
                </c:pt>
                <c:pt idx="293">
                  <c:v>1.8395999999999999</c:v>
                </c:pt>
                <c:pt idx="294">
                  <c:v>1.7965</c:v>
                </c:pt>
                <c:pt idx="295">
                  <c:v>1.8311999999999999</c:v>
                </c:pt>
                <c:pt idx="296">
                  <c:v>1.7806</c:v>
                </c:pt>
                <c:pt idx="297">
                  <c:v>1.7753000000000001</c:v>
                </c:pt>
                <c:pt idx="298">
                  <c:v>1.8225</c:v>
                </c:pt>
                <c:pt idx="299">
                  <c:v>1.8308</c:v>
                </c:pt>
                <c:pt idx="300">
                  <c:v>1.8306</c:v>
                </c:pt>
                <c:pt idx="301">
                  <c:v>1.7827</c:v>
                </c:pt>
                <c:pt idx="302">
                  <c:v>1.8338000000000001</c:v>
                </c:pt>
                <c:pt idx="303">
                  <c:v>1.841</c:v>
                </c:pt>
                <c:pt idx="304">
                  <c:v>1.8911</c:v>
                </c:pt>
                <c:pt idx="305">
                  <c:v>1.9118999999999999</c:v>
                </c:pt>
                <c:pt idx="306">
                  <c:v>1.9237</c:v>
                </c:pt>
                <c:pt idx="307">
                  <c:v>1.9065000000000001</c:v>
                </c:pt>
                <c:pt idx="308">
                  <c:v>1.8976</c:v>
                </c:pt>
                <c:pt idx="309">
                  <c:v>1.8778999999999999</c:v>
                </c:pt>
                <c:pt idx="310">
                  <c:v>1.823</c:v>
                </c:pt>
                <c:pt idx="311">
                  <c:v>1.8115000000000001</c:v>
                </c:pt>
                <c:pt idx="312">
                  <c:v>1.7724</c:v>
                </c:pt>
                <c:pt idx="313">
                  <c:v>1.7969999999999999</c:v>
                </c:pt>
                <c:pt idx="314">
                  <c:v>1.8208</c:v>
                </c:pt>
                <c:pt idx="315">
                  <c:v>1.8777999999999999</c:v>
                </c:pt>
                <c:pt idx="316">
                  <c:v>1.9043000000000001</c:v>
                </c:pt>
                <c:pt idx="317">
                  <c:v>1.9652000000000001</c:v>
                </c:pt>
                <c:pt idx="318">
                  <c:v>1.9662999999999999</c:v>
                </c:pt>
                <c:pt idx="319">
                  <c:v>1.9786999999999999</c:v>
                </c:pt>
                <c:pt idx="320">
                  <c:v>2.0068000000000001</c:v>
                </c:pt>
                <c:pt idx="321">
                  <c:v>2.0102000000000002</c:v>
                </c:pt>
                <c:pt idx="322">
                  <c:v>2.0093000000000001</c:v>
                </c:pt>
                <c:pt idx="323">
                  <c:v>2.0272000000000001</c:v>
                </c:pt>
                <c:pt idx="324">
                  <c:v>2.0261</c:v>
                </c:pt>
                <c:pt idx="325">
                  <c:v>2.0044</c:v>
                </c:pt>
                <c:pt idx="326">
                  <c:v>2.0209000000000001</c:v>
                </c:pt>
                <c:pt idx="327">
                  <c:v>2.0320999999999998</c:v>
                </c:pt>
                <c:pt idx="328">
                  <c:v>2.0274000000000001</c:v>
                </c:pt>
                <c:pt idx="329">
                  <c:v>2.0215999999999998</c:v>
                </c:pt>
                <c:pt idx="330">
                  <c:v>2.02</c:v>
                </c:pt>
                <c:pt idx="331">
                  <c:v>1.9298999999999999</c:v>
                </c:pt>
                <c:pt idx="332">
                  <c:v>1.9352</c:v>
                </c:pt>
                <c:pt idx="333">
                  <c:v>1.9453</c:v>
                </c:pt>
                <c:pt idx="334">
                  <c:v>1.8848</c:v>
                </c:pt>
                <c:pt idx="335">
                  <c:v>1.8804000000000001</c:v>
                </c:pt>
                <c:pt idx="336">
                  <c:v>1.8987000000000001</c:v>
                </c:pt>
                <c:pt idx="337">
                  <c:v>1.9611000000000001</c:v>
                </c:pt>
                <c:pt idx="338">
                  <c:v>1.9577</c:v>
                </c:pt>
                <c:pt idx="339">
                  <c:v>2.0173999999999999</c:v>
                </c:pt>
                <c:pt idx="340">
                  <c:v>2.0276000000000001</c:v>
                </c:pt>
                <c:pt idx="341">
                  <c:v>2.0026000000000002</c:v>
                </c:pt>
                <c:pt idx="342">
                  <c:v>2.0156999999999998</c:v>
                </c:pt>
                <c:pt idx="343">
                  <c:v>2.0318000000000001</c:v>
                </c:pt>
                <c:pt idx="344">
                  <c:v>2.0571999999999999</c:v>
                </c:pt>
                <c:pt idx="345">
                  <c:v>2.0548000000000002</c:v>
                </c:pt>
                <c:pt idx="346">
                  <c:v>2.0550999999999999</c:v>
                </c:pt>
                <c:pt idx="347">
                  <c:v>2.0186999999999999</c:v>
                </c:pt>
                <c:pt idx="348">
                  <c:v>2.0105</c:v>
                </c:pt>
                <c:pt idx="349">
                  <c:v>1.9872000000000001</c:v>
                </c:pt>
                <c:pt idx="350">
                  <c:v>2.0261</c:v>
                </c:pt>
                <c:pt idx="351">
                  <c:v>2.0666000000000002</c:v>
                </c:pt>
                <c:pt idx="352">
                  <c:v>2.0596999999999999</c:v>
                </c:pt>
                <c:pt idx="353">
                  <c:v>2.0179999999999998</c:v>
                </c:pt>
                <c:pt idx="354">
                  <c:v>1.9588000000000001</c:v>
                </c:pt>
                <c:pt idx="355">
                  <c:v>1.9407000000000001</c:v>
                </c:pt>
                <c:pt idx="356">
                  <c:v>1.8836999999999999</c:v>
                </c:pt>
                <c:pt idx="357">
                  <c:v>1.9114</c:v>
                </c:pt>
                <c:pt idx="358">
                  <c:v>1.948</c:v>
                </c:pt>
                <c:pt idx="359">
                  <c:v>1.9298</c:v>
                </c:pt>
                <c:pt idx="360">
                  <c:v>1.8223</c:v>
                </c:pt>
                <c:pt idx="361">
                  <c:v>1.8008</c:v>
                </c:pt>
                <c:pt idx="362">
                  <c:v>1.8086</c:v>
                </c:pt>
                <c:pt idx="363">
                  <c:v>1.8517999999999999</c:v>
                </c:pt>
                <c:pt idx="364">
                  <c:v>1.885</c:v>
                </c:pt>
                <c:pt idx="365">
                  <c:v>1.8823000000000001</c:v>
                </c:pt>
                <c:pt idx="366">
                  <c:v>1.8515999999999999</c:v>
                </c:pt>
                <c:pt idx="367">
                  <c:v>1.8314999999999999</c:v>
                </c:pt>
                <c:pt idx="368">
                  <c:v>1.8123</c:v>
                </c:pt>
                <c:pt idx="369">
                  <c:v>1.7948999999999999</c:v>
                </c:pt>
                <c:pt idx="370">
                  <c:v>1.8109</c:v>
                </c:pt>
                <c:pt idx="371">
                  <c:v>1.7836000000000001</c:v>
                </c:pt>
                <c:pt idx="372">
                  <c:v>1.8202</c:v>
                </c:pt>
                <c:pt idx="373">
                  <c:v>1.885</c:v>
                </c:pt>
                <c:pt idx="374">
                  <c:v>1.9175</c:v>
                </c:pt>
                <c:pt idx="375">
                  <c:v>1.9187000000000001</c:v>
                </c:pt>
                <c:pt idx="376">
                  <c:v>1.8977999999999999</c:v>
                </c:pt>
                <c:pt idx="377">
                  <c:v>1.8862000000000001</c:v>
                </c:pt>
                <c:pt idx="378">
                  <c:v>1.9063000000000001</c:v>
                </c:pt>
                <c:pt idx="379">
                  <c:v>1.9268000000000001</c:v>
                </c:pt>
                <c:pt idx="380">
                  <c:v>1.9151</c:v>
                </c:pt>
                <c:pt idx="381">
                  <c:v>1.885</c:v>
                </c:pt>
                <c:pt idx="382">
                  <c:v>1.9017999999999999</c:v>
                </c:pt>
                <c:pt idx="383">
                  <c:v>1.9111</c:v>
                </c:pt>
                <c:pt idx="384">
                  <c:v>1.9402999999999999</c:v>
                </c:pt>
                <c:pt idx="385">
                  <c:v>1.9744999999999999</c:v>
                </c:pt>
                <c:pt idx="386">
                  <c:v>1.9555</c:v>
                </c:pt>
                <c:pt idx="387">
                  <c:v>1.8969</c:v>
                </c:pt>
                <c:pt idx="388">
                  <c:v>1.8704000000000001</c:v>
                </c:pt>
                <c:pt idx="389">
                  <c:v>1.8105</c:v>
                </c:pt>
                <c:pt idx="390">
                  <c:v>1.8375999999999999</c:v>
                </c:pt>
                <c:pt idx="391">
                  <c:v>1.8063</c:v>
                </c:pt>
                <c:pt idx="392">
                  <c:v>1.8420000000000001</c:v>
                </c:pt>
                <c:pt idx="393">
                  <c:v>1.9305000000000001</c:v>
                </c:pt>
                <c:pt idx="394">
                  <c:v>1.9366000000000001</c:v>
                </c:pt>
                <c:pt idx="395">
                  <c:v>1.9602999999999999</c:v>
                </c:pt>
                <c:pt idx="396">
                  <c:v>1.9444999999999999</c:v>
                </c:pt>
                <c:pt idx="397">
                  <c:v>1.9437</c:v>
                </c:pt>
                <c:pt idx="398">
                  <c:v>1.9997</c:v>
                </c:pt>
                <c:pt idx="399">
                  <c:v>2.0385</c:v>
                </c:pt>
                <c:pt idx="400">
                  <c:v>1.9899</c:v>
                </c:pt>
                <c:pt idx="401">
                  <c:v>2.7744</c:v>
                </c:pt>
                <c:pt idx="402">
                  <c:v>2.5510999999999999</c:v>
                </c:pt>
                <c:pt idx="403">
                  <c:v>1.9588000000000001</c:v>
                </c:pt>
                <c:pt idx="404">
                  <c:v>1.9316</c:v>
                </c:pt>
                <c:pt idx="405">
                  <c:v>1.8758999999999999</c:v>
                </c:pt>
                <c:pt idx="406">
                  <c:v>2.5571999999999999</c:v>
                </c:pt>
                <c:pt idx="407">
                  <c:v>2.5062000000000002</c:v>
                </c:pt>
                <c:pt idx="408">
                  <c:v>1.8407</c:v>
                </c:pt>
                <c:pt idx="409">
                  <c:v>1.8551</c:v>
                </c:pt>
                <c:pt idx="410">
                  <c:v>1.8307</c:v>
                </c:pt>
                <c:pt idx="411">
                  <c:v>2.5529000000000002</c:v>
                </c:pt>
                <c:pt idx="412">
                  <c:v>2.4788000000000001</c:v>
                </c:pt>
                <c:pt idx="413">
                  <c:v>1.863</c:v>
                </c:pt>
                <c:pt idx="414">
                  <c:v>1.8787</c:v>
                </c:pt>
                <c:pt idx="415">
                  <c:v>1.8672</c:v>
                </c:pt>
                <c:pt idx="416">
                  <c:v>1.8819999999999999</c:v>
                </c:pt>
                <c:pt idx="417">
                  <c:v>2.3323</c:v>
                </c:pt>
                <c:pt idx="418">
                  <c:v>2.1680000000000001</c:v>
                </c:pt>
                <c:pt idx="419">
                  <c:v>1.8512999999999999</c:v>
                </c:pt>
                <c:pt idx="420">
                  <c:v>1.8368</c:v>
                </c:pt>
                <c:pt idx="421">
                  <c:v>1.821</c:v>
                </c:pt>
                <c:pt idx="422">
                  <c:v>2.2465999999999999</c:v>
                </c:pt>
                <c:pt idx="423">
                  <c:v>2.1501999999999999</c:v>
                </c:pt>
                <c:pt idx="424">
                  <c:v>1.8136000000000001</c:v>
                </c:pt>
                <c:pt idx="425">
                  <c:v>1.83</c:v>
                </c:pt>
                <c:pt idx="426">
                  <c:v>1.8363</c:v>
                </c:pt>
                <c:pt idx="427">
                  <c:v>2.1913</c:v>
                </c:pt>
                <c:pt idx="428">
                  <c:v>2.8715000000000002</c:v>
                </c:pt>
                <c:pt idx="429">
                  <c:v>1.9258</c:v>
                </c:pt>
                <c:pt idx="430">
                  <c:v>1.8552</c:v>
                </c:pt>
                <c:pt idx="431">
                  <c:v>1.8632</c:v>
                </c:pt>
                <c:pt idx="432">
                  <c:v>1.8507</c:v>
                </c:pt>
                <c:pt idx="433">
                  <c:v>2.8172000000000001</c:v>
                </c:pt>
                <c:pt idx="434">
                  <c:v>1.8012999999999999</c:v>
                </c:pt>
                <c:pt idx="435">
                  <c:v>1.8324</c:v>
                </c:pt>
                <c:pt idx="436">
                  <c:v>1.8398000000000001</c:v>
                </c:pt>
                <c:pt idx="437">
                  <c:v>1.8159000000000001</c:v>
                </c:pt>
                <c:pt idx="438">
                  <c:v>2.7555999999999998</c:v>
                </c:pt>
                <c:pt idx="439">
                  <c:v>1.7877000000000001</c:v>
                </c:pt>
                <c:pt idx="440">
                  <c:v>2.3001999999999998</c:v>
                </c:pt>
                <c:pt idx="441">
                  <c:v>2.0861000000000001</c:v>
                </c:pt>
                <c:pt idx="442">
                  <c:v>2.8340000000000001</c:v>
                </c:pt>
                <c:pt idx="443">
                  <c:v>2.5653000000000001</c:v>
                </c:pt>
                <c:pt idx="444">
                  <c:v>1.7775000000000001</c:v>
                </c:pt>
                <c:pt idx="445">
                  <c:v>1.8468</c:v>
                </c:pt>
                <c:pt idx="446">
                  <c:v>1.8125</c:v>
                </c:pt>
                <c:pt idx="447">
                  <c:v>2.738</c:v>
                </c:pt>
                <c:pt idx="448">
                  <c:v>2.4493</c:v>
                </c:pt>
                <c:pt idx="449">
                  <c:v>1.8713</c:v>
                </c:pt>
                <c:pt idx="450">
                  <c:v>1.8107</c:v>
                </c:pt>
                <c:pt idx="451">
                  <c:v>1.8257000000000001</c:v>
                </c:pt>
                <c:pt idx="452">
                  <c:v>2.5903</c:v>
                </c:pt>
                <c:pt idx="453">
                  <c:v>2.3704999999999998</c:v>
                </c:pt>
                <c:pt idx="454">
                  <c:v>1.7301</c:v>
                </c:pt>
                <c:pt idx="455">
                  <c:v>1.7154</c:v>
                </c:pt>
                <c:pt idx="456">
                  <c:v>1.6913</c:v>
                </c:pt>
                <c:pt idx="457">
                  <c:v>2.4074</c:v>
                </c:pt>
                <c:pt idx="458">
                  <c:v>2.3355000000000001</c:v>
                </c:pt>
                <c:pt idx="459">
                  <c:v>1.7482</c:v>
                </c:pt>
                <c:pt idx="460">
                  <c:v>2.7446999999999999</c:v>
                </c:pt>
                <c:pt idx="461">
                  <c:v>2.7299000000000002</c:v>
                </c:pt>
                <c:pt idx="462">
                  <c:v>2.4384999999999999</c:v>
                </c:pt>
                <c:pt idx="463">
                  <c:v>2.1717</c:v>
                </c:pt>
                <c:pt idx="464">
                  <c:v>1.7795000000000001</c:v>
                </c:pt>
                <c:pt idx="465">
                  <c:v>1.7725</c:v>
                </c:pt>
                <c:pt idx="466">
                  <c:v>1.7351000000000001</c:v>
                </c:pt>
                <c:pt idx="467">
                  <c:v>1.7309000000000001</c:v>
                </c:pt>
                <c:pt idx="468">
                  <c:v>1.7896000000000001</c:v>
                </c:pt>
                <c:pt idx="469">
                  <c:v>1.7619</c:v>
                </c:pt>
                <c:pt idx="470">
                  <c:v>1.7857000000000001</c:v>
                </c:pt>
                <c:pt idx="471">
                  <c:v>1.8272999999999999</c:v>
                </c:pt>
                <c:pt idx="472">
                  <c:v>1.8323</c:v>
                </c:pt>
                <c:pt idx="473">
                  <c:v>1.8749</c:v>
                </c:pt>
                <c:pt idx="474">
                  <c:v>2.8321999999999998</c:v>
                </c:pt>
                <c:pt idx="475">
                  <c:v>1.9746999999999999</c:v>
                </c:pt>
                <c:pt idx="476">
                  <c:v>1.9762999999999999</c:v>
                </c:pt>
                <c:pt idx="477">
                  <c:v>1.9303999999999999</c:v>
                </c:pt>
                <c:pt idx="478">
                  <c:v>2.9921000000000002</c:v>
                </c:pt>
                <c:pt idx="479">
                  <c:v>2.8144999999999998</c:v>
                </c:pt>
                <c:pt idx="480">
                  <c:v>2.0257999999999998</c:v>
                </c:pt>
                <c:pt idx="481">
                  <c:v>2.0419</c:v>
                </c:pt>
                <c:pt idx="482">
                  <c:v>2.0230999999999999</c:v>
                </c:pt>
                <c:pt idx="483">
                  <c:v>3.0402999999999998</c:v>
                </c:pt>
                <c:pt idx="484">
                  <c:v>2.7665000000000002</c:v>
                </c:pt>
                <c:pt idx="485">
                  <c:v>2.0975999999999999</c:v>
                </c:pt>
                <c:pt idx="486">
                  <c:v>2.0990000000000002</c:v>
                </c:pt>
                <c:pt idx="487">
                  <c:v>1.905</c:v>
                </c:pt>
                <c:pt idx="488">
                  <c:v>1.8968</c:v>
                </c:pt>
                <c:pt idx="489">
                  <c:v>1.8423</c:v>
                </c:pt>
                <c:pt idx="490">
                  <c:v>2.2827999999999999</c:v>
                </c:pt>
                <c:pt idx="491">
                  <c:v>2.0775999999999999</c:v>
                </c:pt>
                <c:pt idx="492">
                  <c:v>2.9123999999999999</c:v>
                </c:pt>
                <c:pt idx="493">
                  <c:v>2.0417999999999998</c:v>
                </c:pt>
                <c:pt idx="494">
                  <c:v>2.0419999999999998</c:v>
                </c:pt>
                <c:pt idx="495">
                  <c:v>2.0699000000000001</c:v>
                </c:pt>
                <c:pt idx="496">
                  <c:v>1.9031</c:v>
                </c:pt>
                <c:pt idx="497">
                  <c:v>1.9035</c:v>
                </c:pt>
                <c:pt idx="498">
                  <c:v>2.6358999999999999</c:v>
                </c:pt>
                <c:pt idx="499">
                  <c:v>1.9287000000000001</c:v>
                </c:pt>
                <c:pt idx="500">
                  <c:v>1.9317</c:v>
                </c:pt>
                <c:pt idx="501">
                  <c:v>1.885</c:v>
                </c:pt>
                <c:pt idx="502">
                  <c:v>1.8856999999999999</c:v>
                </c:pt>
                <c:pt idx="503">
                  <c:v>2.5451000000000001</c:v>
                </c:pt>
                <c:pt idx="504">
                  <c:v>1.9617</c:v>
                </c:pt>
                <c:pt idx="505">
                  <c:v>3.0670999999999999</c:v>
                </c:pt>
                <c:pt idx="506">
                  <c:v>1.9236</c:v>
                </c:pt>
                <c:pt idx="507">
                  <c:v>2.6412</c:v>
                </c:pt>
                <c:pt idx="508">
                  <c:v>2.2280000000000002</c:v>
                </c:pt>
                <c:pt idx="509">
                  <c:v>1.9934000000000001</c:v>
                </c:pt>
                <c:pt idx="510">
                  <c:v>3.0851999999999999</c:v>
                </c:pt>
                <c:pt idx="511">
                  <c:v>1.9477</c:v>
                </c:pt>
                <c:pt idx="512">
                  <c:v>1.9048</c:v>
                </c:pt>
                <c:pt idx="513">
                  <c:v>1.9064000000000001</c:v>
                </c:pt>
                <c:pt idx="514">
                  <c:v>1.9333</c:v>
                </c:pt>
                <c:pt idx="515">
                  <c:v>2.8584000000000001</c:v>
                </c:pt>
                <c:pt idx="516">
                  <c:v>1.7846</c:v>
                </c:pt>
                <c:pt idx="517">
                  <c:v>1.8102</c:v>
                </c:pt>
                <c:pt idx="518">
                  <c:v>1.8388</c:v>
                </c:pt>
                <c:pt idx="519">
                  <c:v>2.8368000000000002</c:v>
                </c:pt>
                <c:pt idx="520">
                  <c:v>1.7884</c:v>
                </c:pt>
                <c:pt idx="521">
                  <c:v>1.7896000000000001</c:v>
                </c:pt>
                <c:pt idx="522">
                  <c:v>1.7798</c:v>
                </c:pt>
                <c:pt idx="523">
                  <c:v>2.9901</c:v>
                </c:pt>
                <c:pt idx="524">
                  <c:v>2.9020000000000001</c:v>
                </c:pt>
                <c:pt idx="525">
                  <c:v>2.6137000000000001</c:v>
                </c:pt>
                <c:pt idx="526">
                  <c:v>1.8217000000000001</c:v>
                </c:pt>
                <c:pt idx="527">
                  <c:v>1.8036000000000001</c:v>
                </c:pt>
                <c:pt idx="528">
                  <c:v>3.0196999999999998</c:v>
                </c:pt>
                <c:pt idx="529">
                  <c:v>2.0204</c:v>
                </c:pt>
                <c:pt idx="530">
                  <c:v>2.5428999999999999</c:v>
                </c:pt>
                <c:pt idx="531">
                  <c:v>1.8664000000000001</c:v>
                </c:pt>
                <c:pt idx="532">
                  <c:v>1.8646</c:v>
                </c:pt>
                <c:pt idx="533">
                  <c:v>2.9878</c:v>
                </c:pt>
                <c:pt idx="534">
                  <c:v>2.0005999999999999</c:v>
                </c:pt>
                <c:pt idx="535">
                  <c:v>2.2812000000000001</c:v>
                </c:pt>
                <c:pt idx="536">
                  <c:v>1.8307</c:v>
                </c:pt>
                <c:pt idx="537">
                  <c:v>3.0472999999999999</c:v>
                </c:pt>
                <c:pt idx="538">
                  <c:v>2.8315000000000001</c:v>
                </c:pt>
                <c:pt idx="539">
                  <c:v>1.8631</c:v>
                </c:pt>
                <c:pt idx="540">
                  <c:v>1.8476999999999999</c:v>
                </c:pt>
                <c:pt idx="541">
                  <c:v>1.8501000000000001</c:v>
                </c:pt>
                <c:pt idx="542">
                  <c:v>1.8940999999999999</c:v>
                </c:pt>
                <c:pt idx="543">
                  <c:v>2.7509000000000001</c:v>
                </c:pt>
                <c:pt idx="544">
                  <c:v>2.0341999999999998</c:v>
                </c:pt>
                <c:pt idx="545">
                  <c:v>2.0110999999999999</c:v>
                </c:pt>
                <c:pt idx="546">
                  <c:v>2.0238</c:v>
                </c:pt>
                <c:pt idx="547">
                  <c:v>2.0366</c:v>
                </c:pt>
                <c:pt idx="548">
                  <c:v>2.0287000000000002</c:v>
                </c:pt>
                <c:pt idx="549">
                  <c:v>2.0268999999999999</c:v>
                </c:pt>
                <c:pt idx="550">
                  <c:v>2.0165999999999999</c:v>
                </c:pt>
                <c:pt idx="551">
                  <c:v>2.0078999999999998</c:v>
                </c:pt>
                <c:pt idx="552">
                  <c:v>1.9961</c:v>
                </c:pt>
                <c:pt idx="553">
                  <c:v>2.0602</c:v>
                </c:pt>
                <c:pt idx="554">
                  <c:v>2.0428999999999999</c:v>
                </c:pt>
                <c:pt idx="555">
                  <c:v>2.0533999999999999</c:v>
                </c:pt>
                <c:pt idx="556">
                  <c:v>1.9804999999999999</c:v>
                </c:pt>
                <c:pt idx="557">
                  <c:v>1.9914000000000001</c:v>
                </c:pt>
                <c:pt idx="558">
                  <c:v>1.9782</c:v>
                </c:pt>
                <c:pt idx="559">
                  <c:v>2.0485000000000002</c:v>
                </c:pt>
                <c:pt idx="560">
                  <c:v>1.9809000000000001</c:v>
                </c:pt>
                <c:pt idx="561">
                  <c:v>1.9985999999999999</c:v>
                </c:pt>
                <c:pt idx="562">
                  <c:v>1.9883999999999999</c:v>
                </c:pt>
                <c:pt idx="563">
                  <c:v>1.9588000000000001</c:v>
                </c:pt>
                <c:pt idx="564">
                  <c:v>2.0015000000000001</c:v>
                </c:pt>
                <c:pt idx="565">
                  <c:v>2.028</c:v>
                </c:pt>
                <c:pt idx="566">
                  <c:v>2.0085000000000002</c:v>
                </c:pt>
                <c:pt idx="567">
                  <c:v>2.0175000000000001</c:v>
                </c:pt>
                <c:pt idx="568">
                  <c:v>1.9346000000000001</c:v>
                </c:pt>
                <c:pt idx="569">
                  <c:v>1.9309000000000001</c:v>
                </c:pt>
                <c:pt idx="570">
                  <c:v>1.9157</c:v>
                </c:pt>
                <c:pt idx="571">
                  <c:v>1.9709000000000001</c:v>
                </c:pt>
                <c:pt idx="572">
                  <c:v>1.9913000000000001</c:v>
                </c:pt>
                <c:pt idx="573">
                  <c:v>2.7665000000000002</c:v>
                </c:pt>
                <c:pt idx="574">
                  <c:v>2.7698</c:v>
                </c:pt>
                <c:pt idx="575">
                  <c:v>2.0034000000000001</c:v>
                </c:pt>
                <c:pt idx="576">
                  <c:v>2.0385</c:v>
                </c:pt>
                <c:pt idx="577">
                  <c:v>2.0565000000000002</c:v>
                </c:pt>
                <c:pt idx="578">
                  <c:v>1.9791000000000001</c:v>
                </c:pt>
                <c:pt idx="579">
                  <c:v>2.4342999999999999</c:v>
                </c:pt>
                <c:pt idx="580">
                  <c:v>2.4352</c:v>
                </c:pt>
                <c:pt idx="581">
                  <c:v>2.0383</c:v>
                </c:pt>
                <c:pt idx="582">
                  <c:v>2.0335999999999999</c:v>
                </c:pt>
                <c:pt idx="583">
                  <c:v>2.0739000000000001</c:v>
                </c:pt>
                <c:pt idx="584">
                  <c:v>2.0533000000000001</c:v>
                </c:pt>
                <c:pt idx="585">
                  <c:v>1.9809000000000001</c:v>
                </c:pt>
                <c:pt idx="586">
                  <c:v>1.9644999999999999</c:v>
                </c:pt>
                <c:pt idx="587">
                  <c:v>1.9946999999999999</c:v>
                </c:pt>
                <c:pt idx="588">
                  <c:v>2.0143</c:v>
                </c:pt>
                <c:pt idx="589">
                  <c:v>2.0236000000000001</c:v>
                </c:pt>
                <c:pt idx="590">
                  <c:v>1.9783999999999999</c:v>
                </c:pt>
                <c:pt idx="591">
                  <c:v>2.7892000000000001</c:v>
                </c:pt>
                <c:pt idx="592">
                  <c:v>2.6785000000000001</c:v>
                </c:pt>
                <c:pt idx="593">
                  <c:v>1.9905999999999999</c:v>
                </c:pt>
                <c:pt idx="594">
                  <c:v>1.9553</c:v>
                </c:pt>
                <c:pt idx="595">
                  <c:v>1.9677</c:v>
                </c:pt>
                <c:pt idx="596">
                  <c:v>1.9735</c:v>
                </c:pt>
                <c:pt idx="597">
                  <c:v>1.9967999999999999</c:v>
                </c:pt>
                <c:pt idx="598">
                  <c:v>2.0219999999999998</c:v>
                </c:pt>
                <c:pt idx="599">
                  <c:v>2.0889000000000002</c:v>
                </c:pt>
                <c:pt idx="600">
                  <c:v>2.8025000000000002</c:v>
                </c:pt>
                <c:pt idx="601">
                  <c:v>2.1141999999999999</c:v>
                </c:pt>
                <c:pt idx="602">
                  <c:v>2.0779999999999998</c:v>
                </c:pt>
                <c:pt idx="603">
                  <c:v>2.0206</c:v>
                </c:pt>
                <c:pt idx="604">
                  <c:v>2.0228000000000002</c:v>
                </c:pt>
                <c:pt idx="605">
                  <c:v>2.7934000000000001</c:v>
                </c:pt>
                <c:pt idx="606">
                  <c:v>2.6596000000000002</c:v>
                </c:pt>
                <c:pt idx="607">
                  <c:v>2.0103</c:v>
                </c:pt>
                <c:pt idx="608">
                  <c:v>1.9791000000000001</c:v>
                </c:pt>
                <c:pt idx="609">
                  <c:v>1.9789000000000001</c:v>
                </c:pt>
                <c:pt idx="610">
                  <c:v>1.9381999999999999</c:v>
                </c:pt>
                <c:pt idx="611">
                  <c:v>2.3791000000000002</c:v>
                </c:pt>
                <c:pt idx="612">
                  <c:v>2.2810999999999999</c:v>
                </c:pt>
                <c:pt idx="613">
                  <c:v>1.9375</c:v>
                </c:pt>
                <c:pt idx="614">
                  <c:v>1.9332</c:v>
                </c:pt>
                <c:pt idx="615">
                  <c:v>1.9342999999999999</c:v>
                </c:pt>
                <c:pt idx="616">
                  <c:v>1.9514</c:v>
                </c:pt>
                <c:pt idx="617">
                  <c:v>1.9524999999999999</c:v>
                </c:pt>
                <c:pt idx="618">
                  <c:v>1.9998</c:v>
                </c:pt>
                <c:pt idx="619">
                  <c:v>2.7633000000000001</c:v>
                </c:pt>
                <c:pt idx="620">
                  <c:v>2.6505999999999998</c:v>
                </c:pt>
                <c:pt idx="621">
                  <c:v>2.0451999999999999</c:v>
                </c:pt>
                <c:pt idx="622">
                  <c:v>2.0394000000000001</c:v>
                </c:pt>
                <c:pt idx="623">
                  <c:v>2.0695000000000001</c:v>
                </c:pt>
                <c:pt idx="624">
                  <c:v>2.1089000000000002</c:v>
                </c:pt>
                <c:pt idx="625">
                  <c:v>2.0567000000000002</c:v>
                </c:pt>
                <c:pt idx="626">
                  <c:v>2.0831</c:v>
                </c:pt>
                <c:pt idx="627">
                  <c:v>2.0609999999999999</c:v>
                </c:pt>
                <c:pt idx="628">
                  <c:v>2.0968</c:v>
                </c:pt>
                <c:pt idx="629">
                  <c:v>2.0712000000000002</c:v>
                </c:pt>
                <c:pt idx="630">
                  <c:v>2.1107</c:v>
                </c:pt>
                <c:pt idx="631">
                  <c:v>2.0905999999999998</c:v>
                </c:pt>
                <c:pt idx="632">
                  <c:v>2.0754999999999999</c:v>
                </c:pt>
                <c:pt idx="633">
                  <c:v>2.1177999999999999</c:v>
                </c:pt>
                <c:pt idx="634">
                  <c:v>2.1442999999999999</c:v>
                </c:pt>
                <c:pt idx="635">
                  <c:v>2.0895000000000001</c:v>
                </c:pt>
                <c:pt idx="636">
                  <c:v>2.0920000000000001</c:v>
                </c:pt>
                <c:pt idx="637">
                  <c:v>2.0520999999999998</c:v>
                </c:pt>
                <c:pt idx="638">
                  <c:v>2.0434999999999999</c:v>
                </c:pt>
                <c:pt idx="639">
                  <c:v>2.1587999999999998</c:v>
                </c:pt>
                <c:pt idx="640">
                  <c:v>1.8547</c:v>
                </c:pt>
                <c:pt idx="641">
                  <c:v>2.0162</c:v>
                </c:pt>
                <c:pt idx="642">
                  <c:v>1.9756</c:v>
                </c:pt>
                <c:pt idx="643">
                  <c:v>2.0102000000000002</c:v>
                </c:pt>
                <c:pt idx="644">
                  <c:v>2.0629</c:v>
                </c:pt>
                <c:pt idx="645">
                  <c:v>3.4043999999999999</c:v>
                </c:pt>
                <c:pt idx="646">
                  <c:v>3.1122000000000001</c:v>
                </c:pt>
                <c:pt idx="647">
                  <c:v>2.0948000000000002</c:v>
                </c:pt>
                <c:pt idx="648">
                  <c:v>2.056</c:v>
                </c:pt>
                <c:pt idx="649">
                  <c:v>2.0821999999999998</c:v>
                </c:pt>
                <c:pt idx="650">
                  <c:v>2.0861000000000001</c:v>
                </c:pt>
                <c:pt idx="651">
                  <c:v>2.0312999999999999</c:v>
                </c:pt>
                <c:pt idx="652">
                  <c:v>2.0790999999999999</c:v>
                </c:pt>
                <c:pt idx="653">
                  <c:v>2.0684999999999998</c:v>
                </c:pt>
                <c:pt idx="654">
                  <c:v>2.0198</c:v>
                </c:pt>
                <c:pt idx="655">
                  <c:v>2.0243000000000002</c:v>
                </c:pt>
                <c:pt idx="656">
                  <c:v>2.0362</c:v>
                </c:pt>
                <c:pt idx="657">
                  <c:v>2.0388999999999999</c:v>
                </c:pt>
                <c:pt idx="658">
                  <c:v>2.0324</c:v>
                </c:pt>
                <c:pt idx="659">
                  <c:v>2.1423000000000001</c:v>
                </c:pt>
                <c:pt idx="660">
                  <c:v>2.1223999999999998</c:v>
                </c:pt>
                <c:pt idx="661">
                  <c:v>2.1315</c:v>
                </c:pt>
                <c:pt idx="662">
                  <c:v>2.1185999999999998</c:v>
                </c:pt>
                <c:pt idx="663">
                  <c:v>2.1522999999999999</c:v>
                </c:pt>
                <c:pt idx="664">
                  <c:v>2.1551</c:v>
                </c:pt>
                <c:pt idx="665">
                  <c:v>2.1707999999999998</c:v>
                </c:pt>
                <c:pt idx="666">
                  <c:v>2.0868000000000002</c:v>
                </c:pt>
                <c:pt idx="667">
                  <c:v>2.0579000000000001</c:v>
                </c:pt>
                <c:pt idx="668">
                  <c:v>2.0769000000000002</c:v>
                </c:pt>
                <c:pt idx="669">
                  <c:v>2.0848</c:v>
                </c:pt>
                <c:pt idx="670">
                  <c:v>2.0777000000000001</c:v>
                </c:pt>
                <c:pt idx="671">
                  <c:v>2.1172</c:v>
                </c:pt>
                <c:pt idx="672">
                  <c:v>2.0528</c:v>
                </c:pt>
                <c:pt idx="673">
                  <c:v>2.0762</c:v>
                </c:pt>
                <c:pt idx="674">
                  <c:v>2.0737000000000001</c:v>
                </c:pt>
                <c:pt idx="675">
                  <c:v>2.0512999999999999</c:v>
                </c:pt>
                <c:pt idx="676">
                  <c:v>2.0470000000000002</c:v>
                </c:pt>
                <c:pt idx="677">
                  <c:v>2.0811999999999999</c:v>
                </c:pt>
                <c:pt idx="678">
                  <c:v>2.0969000000000002</c:v>
                </c:pt>
                <c:pt idx="679">
                  <c:v>2.0828000000000002</c:v>
                </c:pt>
                <c:pt idx="680">
                  <c:v>2.1145999999999998</c:v>
                </c:pt>
                <c:pt idx="681">
                  <c:v>2.1581999999999999</c:v>
                </c:pt>
                <c:pt idx="682">
                  <c:v>2.1859999999999999</c:v>
                </c:pt>
                <c:pt idx="683">
                  <c:v>2.1699000000000002</c:v>
                </c:pt>
                <c:pt idx="684">
                  <c:v>2.1581000000000001</c:v>
                </c:pt>
                <c:pt idx="685">
                  <c:v>2.1343999999999999</c:v>
                </c:pt>
                <c:pt idx="686">
                  <c:v>2.1402999999999999</c:v>
                </c:pt>
                <c:pt idx="687">
                  <c:v>2.1196000000000002</c:v>
                </c:pt>
                <c:pt idx="688">
                  <c:v>2.1202999999999999</c:v>
                </c:pt>
                <c:pt idx="689">
                  <c:v>2.0872999999999999</c:v>
                </c:pt>
                <c:pt idx="690">
                  <c:v>2.105</c:v>
                </c:pt>
                <c:pt idx="691">
                  <c:v>2.1175999999999999</c:v>
                </c:pt>
                <c:pt idx="692">
                  <c:v>2.1173000000000002</c:v>
                </c:pt>
                <c:pt idx="693">
                  <c:v>2.0695000000000001</c:v>
                </c:pt>
                <c:pt idx="694">
                  <c:v>2.0285000000000002</c:v>
                </c:pt>
                <c:pt idx="695">
                  <c:v>1.9813000000000001</c:v>
                </c:pt>
                <c:pt idx="696">
                  <c:v>2.0026999999999999</c:v>
                </c:pt>
                <c:pt idx="697">
                  <c:v>1.9826999999999999</c:v>
                </c:pt>
                <c:pt idx="698">
                  <c:v>1.9988999999999999</c:v>
                </c:pt>
                <c:pt idx="699">
                  <c:v>2.0078</c:v>
                </c:pt>
                <c:pt idx="700">
                  <c:v>2.0371999999999999</c:v>
                </c:pt>
                <c:pt idx="701">
                  <c:v>2.0324</c:v>
                </c:pt>
                <c:pt idx="702">
                  <c:v>2.0310000000000001</c:v>
                </c:pt>
                <c:pt idx="703">
                  <c:v>2.0486</c:v>
                </c:pt>
                <c:pt idx="704">
                  <c:v>2.0301999999999998</c:v>
                </c:pt>
                <c:pt idx="705">
                  <c:v>2.0527000000000002</c:v>
                </c:pt>
                <c:pt idx="706">
                  <c:v>2.0051000000000001</c:v>
                </c:pt>
                <c:pt idx="707">
                  <c:v>2.0182000000000002</c:v>
                </c:pt>
                <c:pt idx="708">
                  <c:v>2.0467</c:v>
                </c:pt>
                <c:pt idx="709">
                  <c:v>2.0326</c:v>
                </c:pt>
                <c:pt idx="710">
                  <c:v>2.0598999999999998</c:v>
                </c:pt>
                <c:pt idx="711">
                  <c:v>2.0535000000000001</c:v>
                </c:pt>
                <c:pt idx="712">
                  <c:v>2.0581</c:v>
                </c:pt>
                <c:pt idx="713">
                  <c:v>2.0747</c:v>
                </c:pt>
                <c:pt idx="714">
                  <c:v>2.0609999999999999</c:v>
                </c:pt>
                <c:pt idx="715">
                  <c:v>2.0966999999999998</c:v>
                </c:pt>
                <c:pt idx="716">
                  <c:v>2.0552000000000001</c:v>
                </c:pt>
                <c:pt idx="717">
                  <c:v>2.0333000000000001</c:v>
                </c:pt>
                <c:pt idx="718">
                  <c:v>2.0520999999999998</c:v>
                </c:pt>
                <c:pt idx="719">
                  <c:v>2.0682</c:v>
                </c:pt>
                <c:pt idx="720">
                  <c:v>2.0573000000000001</c:v>
                </c:pt>
                <c:pt idx="721">
                  <c:v>2.0356999999999998</c:v>
                </c:pt>
                <c:pt idx="722">
                  <c:v>2.0318999999999998</c:v>
                </c:pt>
                <c:pt idx="723">
                  <c:v>2.0028999999999999</c:v>
                </c:pt>
                <c:pt idx="724">
                  <c:v>2.0371999999999999</c:v>
                </c:pt>
                <c:pt idx="725">
                  <c:v>2.0720999999999998</c:v>
                </c:pt>
                <c:pt idx="726">
                  <c:v>2.0897000000000001</c:v>
                </c:pt>
                <c:pt idx="727">
                  <c:v>2.0941999999999998</c:v>
                </c:pt>
                <c:pt idx="728">
                  <c:v>2.0996999999999999</c:v>
                </c:pt>
                <c:pt idx="729">
                  <c:v>2.0488</c:v>
                </c:pt>
                <c:pt idx="730">
                  <c:v>2.0465</c:v>
                </c:pt>
                <c:pt idx="731">
                  <c:v>2.1092</c:v>
                </c:pt>
                <c:pt idx="732">
                  <c:v>2.1071</c:v>
                </c:pt>
                <c:pt idx="733">
                  <c:v>2.1328</c:v>
                </c:pt>
                <c:pt idx="734">
                  <c:v>2.1837</c:v>
                </c:pt>
                <c:pt idx="735">
                  <c:v>2.2351000000000001</c:v>
                </c:pt>
                <c:pt idx="736">
                  <c:v>2.2185999999999999</c:v>
                </c:pt>
                <c:pt idx="737">
                  <c:v>2.2097000000000002</c:v>
                </c:pt>
                <c:pt idx="738">
                  <c:v>2.1747999999999998</c:v>
                </c:pt>
                <c:pt idx="739">
                  <c:v>2.1638999999999999</c:v>
                </c:pt>
                <c:pt idx="740">
                  <c:v>2.1488999999999998</c:v>
                </c:pt>
                <c:pt idx="741">
                  <c:v>2.2105999999999999</c:v>
                </c:pt>
                <c:pt idx="742">
                  <c:v>2.2157</c:v>
                </c:pt>
                <c:pt idx="743">
                  <c:v>2.1566000000000001</c:v>
                </c:pt>
                <c:pt idx="744">
                  <c:v>2.1494</c:v>
                </c:pt>
                <c:pt idx="745">
                  <c:v>2.1558999999999999</c:v>
                </c:pt>
                <c:pt idx="746">
                  <c:v>2.2021000000000002</c:v>
                </c:pt>
                <c:pt idx="747">
                  <c:v>2.1858</c:v>
                </c:pt>
                <c:pt idx="748">
                  <c:v>2.2161</c:v>
                </c:pt>
                <c:pt idx="749">
                  <c:v>2.1964000000000001</c:v>
                </c:pt>
                <c:pt idx="750">
                  <c:v>2.1255999999999999</c:v>
                </c:pt>
                <c:pt idx="751">
                  <c:v>2.1433</c:v>
                </c:pt>
                <c:pt idx="752">
                  <c:v>2.1858</c:v>
                </c:pt>
                <c:pt idx="753">
                  <c:v>2.1760000000000002</c:v>
                </c:pt>
                <c:pt idx="754">
                  <c:v>2.1621000000000001</c:v>
                </c:pt>
                <c:pt idx="755">
                  <c:v>2.1537000000000002</c:v>
                </c:pt>
                <c:pt idx="756">
                  <c:v>2.1659999999999999</c:v>
                </c:pt>
                <c:pt idx="757">
                  <c:v>2.1671</c:v>
                </c:pt>
                <c:pt idx="758">
                  <c:v>2.2155</c:v>
                </c:pt>
                <c:pt idx="759">
                  <c:v>2.1924999999999999</c:v>
                </c:pt>
                <c:pt idx="760">
                  <c:v>2.1802999999999999</c:v>
                </c:pt>
                <c:pt idx="761">
                  <c:v>2.2414000000000001</c:v>
                </c:pt>
                <c:pt idx="762">
                  <c:v>2.1991000000000001</c:v>
                </c:pt>
                <c:pt idx="763">
                  <c:v>2.2138</c:v>
                </c:pt>
                <c:pt idx="764">
                  <c:v>2.2057000000000002</c:v>
                </c:pt>
                <c:pt idx="765">
                  <c:v>2.2122999999999999</c:v>
                </c:pt>
                <c:pt idx="766">
                  <c:v>2.1966000000000001</c:v>
                </c:pt>
                <c:pt idx="767">
                  <c:v>2.1404999999999998</c:v>
                </c:pt>
                <c:pt idx="768">
                  <c:v>2.1433</c:v>
                </c:pt>
                <c:pt idx="769">
                  <c:v>2.2279</c:v>
                </c:pt>
                <c:pt idx="770">
                  <c:v>2.2785000000000002</c:v>
                </c:pt>
                <c:pt idx="771">
                  <c:v>2.3443999999999998</c:v>
                </c:pt>
                <c:pt idx="772">
                  <c:v>2.3391000000000002</c:v>
                </c:pt>
                <c:pt idx="773">
                  <c:v>2.3565</c:v>
                </c:pt>
                <c:pt idx="774">
                  <c:v>2.306</c:v>
                </c:pt>
                <c:pt idx="775">
                  <c:v>2.3479000000000001</c:v>
                </c:pt>
                <c:pt idx="776">
                  <c:v>2.3837999999999999</c:v>
                </c:pt>
                <c:pt idx="777">
                  <c:v>2.3940000000000001</c:v>
                </c:pt>
                <c:pt idx="778">
                  <c:v>2.3879999999999999</c:v>
                </c:pt>
                <c:pt idx="779">
                  <c:v>2.4441000000000002</c:v>
                </c:pt>
                <c:pt idx="780">
                  <c:v>2.4499</c:v>
                </c:pt>
                <c:pt idx="781">
                  <c:v>2.4169999999999998</c:v>
                </c:pt>
                <c:pt idx="782">
                  <c:v>2.3639999999999999</c:v>
                </c:pt>
                <c:pt idx="783">
                  <c:v>2.4222000000000001</c:v>
                </c:pt>
                <c:pt idx="784">
                  <c:v>2.3961999999999999</c:v>
                </c:pt>
                <c:pt idx="785">
                  <c:v>2.3302</c:v>
                </c:pt>
                <c:pt idx="786">
                  <c:v>2.2966000000000002</c:v>
                </c:pt>
                <c:pt idx="787">
                  <c:v>2.3007</c:v>
                </c:pt>
                <c:pt idx="788">
                  <c:v>2.2465999999999999</c:v>
                </c:pt>
                <c:pt idx="789">
                  <c:v>2.3031999999999999</c:v>
                </c:pt>
                <c:pt idx="790">
                  <c:v>2.2534000000000001</c:v>
                </c:pt>
                <c:pt idx="791">
                  <c:v>2.2856000000000001</c:v>
                </c:pt>
                <c:pt idx="792">
                  <c:v>2.3692000000000002</c:v>
                </c:pt>
                <c:pt idx="793">
                  <c:v>2.3915999999999999</c:v>
                </c:pt>
                <c:pt idx="794">
                  <c:v>2.3913000000000002</c:v>
                </c:pt>
                <c:pt idx="795">
                  <c:v>2.359</c:v>
                </c:pt>
                <c:pt idx="796">
                  <c:v>2.2930999999999999</c:v>
                </c:pt>
                <c:pt idx="797">
                  <c:v>2.2547000000000001</c:v>
                </c:pt>
                <c:pt idx="798">
                  <c:v>2.3005</c:v>
                </c:pt>
                <c:pt idx="799">
                  <c:v>2.3149000000000002</c:v>
                </c:pt>
                <c:pt idx="800">
                  <c:v>2.3075999999999999</c:v>
                </c:pt>
                <c:pt idx="801">
                  <c:v>2.2534000000000001</c:v>
                </c:pt>
                <c:pt idx="802">
                  <c:v>2.2082000000000002</c:v>
                </c:pt>
                <c:pt idx="803">
                  <c:v>2.1516000000000002</c:v>
                </c:pt>
                <c:pt idx="804">
                  <c:v>2.1240000000000001</c:v>
                </c:pt>
                <c:pt idx="805">
                  <c:v>2.1665999999999999</c:v>
                </c:pt>
                <c:pt idx="806">
                  <c:v>2.1932999999999998</c:v>
                </c:pt>
                <c:pt idx="807">
                  <c:v>2.1415000000000002</c:v>
                </c:pt>
                <c:pt idx="808">
                  <c:v>2.1815000000000002</c:v>
                </c:pt>
                <c:pt idx="809">
                  <c:v>2.0994999999999999</c:v>
                </c:pt>
                <c:pt idx="810">
                  <c:v>2.1101000000000001</c:v>
                </c:pt>
                <c:pt idx="811">
                  <c:v>2.1375000000000002</c:v>
                </c:pt>
                <c:pt idx="812">
                  <c:v>2.1570999999999998</c:v>
                </c:pt>
                <c:pt idx="813">
                  <c:v>2.1652</c:v>
                </c:pt>
                <c:pt idx="814">
                  <c:v>2.1614</c:v>
                </c:pt>
                <c:pt idx="815">
                  <c:v>2.1379000000000001</c:v>
                </c:pt>
                <c:pt idx="816">
                  <c:v>2.1036000000000001</c:v>
                </c:pt>
                <c:pt idx="817">
                  <c:v>2.1069</c:v>
                </c:pt>
                <c:pt idx="818">
                  <c:v>2.1537999999999999</c:v>
                </c:pt>
                <c:pt idx="819">
                  <c:v>2.1473</c:v>
                </c:pt>
                <c:pt idx="820">
                  <c:v>2.1738</c:v>
                </c:pt>
                <c:pt idx="821">
                  <c:v>2.1804000000000001</c:v>
                </c:pt>
                <c:pt idx="822">
                  <c:v>2.2111999999999998</c:v>
                </c:pt>
                <c:pt idx="823">
                  <c:v>2.2269000000000001</c:v>
                </c:pt>
                <c:pt idx="824">
                  <c:v>2.1608999999999998</c:v>
                </c:pt>
                <c:pt idx="825">
                  <c:v>2.161</c:v>
                </c:pt>
                <c:pt idx="826">
                  <c:v>2.2143000000000002</c:v>
                </c:pt>
                <c:pt idx="827">
                  <c:v>2.2248999999999999</c:v>
                </c:pt>
                <c:pt idx="828">
                  <c:v>2.1785000000000001</c:v>
                </c:pt>
                <c:pt idx="829">
                  <c:v>2.1031</c:v>
                </c:pt>
                <c:pt idx="830">
                  <c:v>2.1355</c:v>
                </c:pt>
                <c:pt idx="831">
                  <c:v>2.1366999999999998</c:v>
                </c:pt>
                <c:pt idx="832">
                  <c:v>2.1358000000000001</c:v>
                </c:pt>
                <c:pt idx="833">
                  <c:v>2.1269999999999998</c:v>
                </c:pt>
                <c:pt idx="834">
                  <c:v>2.1254</c:v>
                </c:pt>
                <c:pt idx="835">
                  <c:v>2.1461999999999999</c:v>
                </c:pt>
                <c:pt idx="836">
                  <c:v>2.1444999999999999</c:v>
                </c:pt>
                <c:pt idx="837">
                  <c:v>2.1341999999999999</c:v>
                </c:pt>
                <c:pt idx="838">
                  <c:v>2.1472000000000002</c:v>
                </c:pt>
                <c:pt idx="839">
                  <c:v>2.1543000000000001</c:v>
                </c:pt>
                <c:pt idx="840">
                  <c:v>2.1063999999999998</c:v>
                </c:pt>
                <c:pt idx="841">
                  <c:v>2.0909</c:v>
                </c:pt>
                <c:pt idx="842">
                  <c:v>2.0950000000000002</c:v>
                </c:pt>
                <c:pt idx="843">
                  <c:v>2.0598000000000001</c:v>
                </c:pt>
                <c:pt idx="844">
                  <c:v>2.0743999999999998</c:v>
                </c:pt>
                <c:pt idx="845">
                  <c:v>2.1196999999999999</c:v>
                </c:pt>
                <c:pt idx="846">
                  <c:v>2.0840999999999998</c:v>
                </c:pt>
                <c:pt idx="847">
                  <c:v>2.0427</c:v>
                </c:pt>
                <c:pt idx="848">
                  <c:v>2.0869</c:v>
                </c:pt>
                <c:pt idx="849">
                  <c:v>2.0773000000000001</c:v>
                </c:pt>
                <c:pt idx="850">
                  <c:v>2.1061000000000001</c:v>
                </c:pt>
                <c:pt idx="851">
                  <c:v>2.1133999999999999</c:v>
                </c:pt>
                <c:pt idx="852">
                  <c:v>2.1448</c:v>
                </c:pt>
                <c:pt idx="853">
                  <c:v>2.1472000000000002</c:v>
                </c:pt>
                <c:pt idx="854">
                  <c:v>2.1208</c:v>
                </c:pt>
                <c:pt idx="855">
                  <c:v>2.1206999999999998</c:v>
                </c:pt>
                <c:pt idx="856">
                  <c:v>2.1432000000000002</c:v>
                </c:pt>
                <c:pt idx="857">
                  <c:v>2.0863999999999998</c:v>
                </c:pt>
                <c:pt idx="858">
                  <c:v>2.0905999999999998</c:v>
                </c:pt>
                <c:pt idx="859">
                  <c:v>2.1057000000000001</c:v>
                </c:pt>
                <c:pt idx="860">
                  <c:v>2.1227</c:v>
                </c:pt>
                <c:pt idx="861">
                  <c:v>2.1421999999999999</c:v>
                </c:pt>
                <c:pt idx="862">
                  <c:v>2.1663999999999999</c:v>
                </c:pt>
                <c:pt idx="863">
                  <c:v>2.1551999999999998</c:v>
                </c:pt>
                <c:pt idx="864">
                  <c:v>2.1309999999999998</c:v>
                </c:pt>
                <c:pt idx="865">
                  <c:v>2.1593</c:v>
                </c:pt>
                <c:pt idx="866">
                  <c:v>2.1617000000000002</c:v>
                </c:pt>
                <c:pt idx="867">
                  <c:v>2.1187999999999998</c:v>
                </c:pt>
                <c:pt idx="868">
                  <c:v>2.1295000000000002</c:v>
                </c:pt>
                <c:pt idx="869">
                  <c:v>2.1766999999999999</c:v>
                </c:pt>
                <c:pt idx="870">
                  <c:v>2.1295000000000002</c:v>
                </c:pt>
                <c:pt idx="871">
                  <c:v>2.1488999999999998</c:v>
                </c:pt>
                <c:pt idx="872">
                  <c:v>2.1472000000000002</c:v>
                </c:pt>
                <c:pt idx="873">
                  <c:v>2.1602000000000001</c:v>
                </c:pt>
                <c:pt idx="874">
                  <c:v>2.0948000000000002</c:v>
                </c:pt>
                <c:pt idx="875">
                  <c:v>2.0903</c:v>
                </c:pt>
                <c:pt idx="876">
                  <c:v>2.0455000000000001</c:v>
                </c:pt>
                <c:pt idx="877">
                  <c:v>2.0495000000000001</c:v>
                </c:pt>
                <c:pt idx="878">
                  <c:v>2.0348000000000002</c:v>
                </c:pt>
                <c:pt idx="879">
                  <c:v>2.0293000000000001</c:v>
                </c:pt>
                <c:pt idx="880">
                  <c:v>2.0259</c:v>
                </c:pt>
                <c:pt idx="881">
                  <c:v>2.0062000000000002</c:v>
                </c:pt>
                <c:pt idx="882">
                  <c:v>2.0278999999999998</c:v>
                </c:pt>
                <c:pt idx="883">
                  <c:v>2.0072999999999999</c:v>
                </c:pt>
                <c:pt idx="884">
                  <c:v>2.0750999999999999</c:v>
                </c:pt>
                <c:pt idx="885">
                  <c:v>2.0905</c:v>
                </c:pt>
                <c:pt idx="886">
                  <c:v>2.0749</c:v>
                </c:pt>
                <c:pt idx="887">
                  <c:v>2.1273</c:v>
                </c:pt>
                <c:pt idx="888">
                  <c:v>2.0499999999999998</c:v>
                </c:pt>
                <c:pt idx="889">
                  <c:v>2.0009999999999999</c:v>
                </c:pt>
                <c:pt idx="890">
                  <c:v>2.0070000000000001</c:v>
                </c:pt>
                <c:pt idx="891">
                  <c:v>2.0125000000000002</c:v>
                </c:pt>
                <c:pt idx="892">
                  <c:v>2.0472000000000001</c:v>
                </c:pt>
                <c:pt idx="893">
                  <c:v>2.0145</c:v>
                </c:pt>
                <c:pt idx="894">
                  <c:v>2.0531000000000001</c:v>
                </c:pt>
                <c:pt idx="895">
                  <c:v>2.0436999999999999</c:v>
                </c:pt>
                <c:pt idx="896">
                  <c:v>2.0337999999999998</c:v>
                </c:pt>
                <c:pt idx="897">
                  <c:v>2.0245000000000002</c:v>
                </c:pt>
                <c:pt idx="898">
                  <c:v>2.0527000000000002</c:v>
                </c:pt>
                <c:pt idx="899">
                  <c:v>2.0539999999999998</c:v>
                </c:pt>
                <c:pt idx="900">
                  <c:v>2.0735000000000001</c:v>
                </c:pt>
                <c:pt idx="901">
                  <c:v>2.1292</c:v>
                </c:pt>
                <c:pt idx="902">
                  <c:v>2.1080999999999999</c:v>
                </c:pt>
                <c:pt idx="903">
                  <c:v>2.0994999999999999</c:v>
                </c:pt>
                <c:pt idx="904">
                  <c:v>2.08</c:v>
                </c:pt>
                <c:pt idx="905">
                  <c:v>2.0666000000000002</c:v>
                </c:pt>
                <c:pt idx="906">
                  <c:v>2.0592999999999999</c:v>
                </c:pt>
                <c:pt idx="907">
                  <c:v>2.0785999999999998</c:v>
                </c:pt>
                <c:pt idx="908">
                  <c:v>2.0577999999999999</c:v>
                </c:pt>
                <c:pt idx="909">
                  <c:v>2.0583999999999998</c:v>
                </c:pt>
                <c:pt idx="910">
                  <c:v>2.0798000000000001</c:v>
                </c:pt>
                <c:pt idx="911">
                  <c:v>2.1573000000000002</c:v>
                </c:pt>
                <c:pt idx="912">
                  <c:v>2.1863000000000001</c:v>
                </c:pt>
                <c:pt idx="913">
                  <c:v>2.16</c:v>
                </c:pt>
                <c:pt idx="914">
                  <c:v>2.1509</c:v>
                </c:pt>
                <c:pt idx="915">
                  <c:v>2.1263000000000001</c:v>
                </c:pt>
                <c:pt idx="916">
                  <c:v>2.0880000000000001</c:v>
                </c:pt>
                <c:pt idx="917">
                  <c:v>2.1008</c:v>
                </c:pt>
                <c:pt idx="918">
                  <c:v>2.0951</c:v>
                </c:pt>
                <c:pt idx="919">
                  <c:v>2.0992000000000002</c:v>
                </c:pt>
                <c:pt idx="920">
                  <c:v>2.0640999999999998</c:v>
                </c:pt>
                <c:pt idx="921">
                  <c:v>2.0823999999999998</c:v>
                </c:pt>
                <c:pt idx="922">
                  <c:v>2.1080999999999999</c:v>
                </c:pt>
                <c:pt idx="923">
                  <c:v>2.0937999999999999</c:v>
                </c:pt>
                <c:pt idx="924">
                  <c:v>2.1309</c:v>
                </c:pt>
                <c:pt idx="925">
                  <c:v>2.1402000000000001</c:v>
                </c:pt>
                <c:pt idx="926">
                  <c:v>2.1221000000000001</c:v>
                </c:pt>
                <c:pt idx="927">
                  <c:v>2.1789999999999998</c:v>
                </c:pt>
                <c:pt idx="928">
                  <c:v>2.1301999999999999</c:v>
                </c:pt>
                <c:pt idx="929">
                  <c:v>2.1093000000000002</c:v>
                </c:pt>
                <c:pt idx="930">
                  <c:v>2.0415000000000001</c:v>
                </c:pt>
                <c:pt idx="931">
                  <c:v>2.0190999999999999</c:v>
                </c:pt>
                <c:pt idx="932">
                  <c:v>2.0396000000000001</c:v>
                </c:pt>
                <c:pt idx="933">
                  <c:v>2.0356999999999998</c:v>
                </c:pt>
                <c:pt idx="934">
                  <c:v>2.0190999999999999</c:v>
                </c:pt>
                <c:pt idx="935">
                  <c:v>2.0394999999999999</c:v>
                </c:pt>
                <c:pt idx="936">
                  <c:v>2.0748000000000002</c:v>
                </c:pt>
                <c:pt idx="937">
                  <c:v>2.0308999999999999</c:v>
                </c:pt>
                <c:pt idx="938">
                  <c:v>2.0062000000000002</c:v>
                </c:pt>
                <c:pt idx="939">
                  <c:v>2.0118</c:v>
                </c:pt>
                <c:pt idx="940">
                  <c:v>1.9766999999999999</c:v>
                </c:pt>
                <c:pt idx="941">
                  <c:v>1.9876</c:v>
                </c:pt>
                <c:pt idx="942">
                  <c:v>2.0085999999999999</c:v>
                </c:pt>
                <c:pt idx="943">
                  <c:v>2.0670000000000002</c:v>
                </c:pt>
                <c:pt idx="944">
                  <c:v>2.0238999999999998</c:v>
                </c:pt>
                <c:pt idx="945">
                  <c:v>2.0402999999999998</c:v>
                </c:pt>
                <c:pt idx="946">
                  <c:v>2.0217999999999998</c:v>
                </c:pt>
                <c:pt idx="947">
                  <c:v>2.0808</c:v>
                </c:pt>
                <c:pt idx="948">
                  <c:v>2.0731000000000002</c:v>
                </c:pt>
                <c:pt idx="949">
                  <c:v>2.1065999999999998</c:v>
                </c:pt>
                <c:pt idx="950">
                  <c:v>2.1120999999999999</c:v>
                </c:pt>
                <c:pt idx="951">
                  <c:v>2.1057000000000001</c:v>
                </c:pt>
                <c:pt idx="952">
                  <c:v>2.0539000000000001</c:v>
                </c:pt>
                <c:pt idx="953">
                  <c:v>2.0769000000000002</c:v>
                </c:pt>
                <c:pt idx="954">
                  <c:v>2.0737999999999999</c:v>
                </c:pt>
                <c:pt idx="955">
                  <c:v>2.0937000000000001</c:v>
                </c:pt>
                <c:pt idx="956">
                  <c:v>2.0861999999999998</c:v>
                </c:pt>
                <c:pt idx="957">
                  <c:v>2.093</c:v>
                </c:pt>
                <c:pt idx="958">
                  <c:v>2.0619000000000001</c:v>
                </c:pt>
                <c:pt idx="959">
                  <c:v>2.036</c:v>
                </c:pt>
                <c:pt idx="960">
                  <c:v>2.0918999999999999</c:v>
                </c:pt>
                <c:pt idx="961">
                  <c:v>2.0781000000000001</c:v>
                </c:pt>
                <c:pt idx="962">
                  <c:v>2.0960000000000001</c:v>
                </c:pt>
                <c:pt idx="963">
                  <c:v>2.0851000000000002</c:v>
                </c:pt>
                <c:pt idx="964">
                  <c:v>2.0949</c:v>
                </c:pt>
                <c:pt idx="965">
                  <c:v>2.0669</c:v>
                </c:pt>
                <c:pt idx="966">
                  <c:v>2.0118999999999998</c:v>
                </c:pt>
                <c:pt idx="967">
                  <c:v>2.0539999999999998</c:v>
                </c:pt>
                <c:pt idx="968">
                  <c:v>2.0634000000000001</c:v>
                </c:pt>
                <c:pt idx="969">
                  <c:v>2.0121000000000002</c:v>
                </c:pt>
                <c:pt idx="970">
                  <c:v>2.0206</c:v>
                </c:pt>
                <c:pt idx="971">
                  <c:v>2.0807000000000002</c:v>
                </c:pt>
                <c:pt idx="972">
                  <c:v>2.0739000000000001</c:v>
                </c:pt>
                <c:pt idx="973">
                  <c:v>2.0657999999999999</c:v>
                </c:pt>
                <c:pt idx="974">
                  <c:v>2.1347999999999998</c:v>
                </c:pt>
                <c:pt idx="975">
                  <c:v>2.1377000000000002</c:v>
                </c:pt>
                <c:pt idx="976">
                  <c:v>2.1082999999999998</c:v>
                </c:pt>
                <c:pt idx="977">
                  <c:v>2.1692</c:v>
                </c:pt>
                <c:pt idx="978">
                  <c:v>2.1316000000000002</c:v>
                </c:pt>
                <c:pt idx="979">
                  <c:v>2.1080999999999999</c:v>
                </c:pt>
                <c:pt idx="980">
                  <c:v>2.1497999999999999</c:v>
                </c:pt>
                <c:pt idx="981">
                  <c:v>2.1413000000000002</c:v>
                </c:pt>
                <c:pt idx="982">
                  <c:v>2.0958999999999999</c:v>
                </c:pt>
                <c:pt idx="983">
                  <c:v>2.1396999999999999</c:v>
                </c:pt>
                <c:pt idx="984">
                  <c:v>2.16</c:v>
                </c:pt>
                <c:pt idx="985">
                  <c:v>2.1303999999999998</c:v>
                </c:pt>
                <c:pt idx="986">
                  <c:v>2.1261000000000001</c:v>
                </c:pt>
                <c:pt idx="987">
                  <c:v>2.1436000000000002</c:v>
                </c:pt>
                <c:pt idx="988">
                  <c:v>2.1581000000000001</c:v>
                </c:pt>
                <c:pt idx="989">
                  <c:v>2.1572</c:v>
                </c:pt>
                <c:pt idx="990">
                  <c:v>2.1276999999999999</c:v>
                </c:pt>
                <c:pt idx="991">
                  <c:v>2.1345999999999998</c:v>
                </c:pt>
                <c:pt idx="992">
                  <c:v>2.1217000000000001</c:v>
                </c:pt>
                <c:pt idx="993">
                  <c:v>2.1522999999999999</c:v>
                </c:pt>
                <c:pt idx="994">
                  <c:v>2.1522000000000001</c:v>
                </c:pt>
                <c:pt idx="995">
                  <c:v>2.1829999999999998</c:v>
                </c:pt>
                <c:pt idx="996">
                  <c:v>2.2067000000000001</c:v>
                </c:pt>
                <c:pt idx="997">
                  <c:v>2.1812</c:v>
                </c:pt>
                <c:pt idx="998">
                  <c:v>2.1854</c:v>
                </c:pt>
                <c:pt idx="999">
                  <c:v>2.2021999999999999</c:v>
                </c:pt>
                <c:pt idx="1000">
                  <c:v>2.1507000000000001</c:v>
                </c:pt>
                <c:pt idx="1001">
                  <c:v>2.1793</c:v>
                </c:pt>
                <c:pt idx="1002">
                  <c:v>2.1738</c:v>
                </c:pt>
                <c:pt idx="1003">
                  <c:v>2.1612</c:v>
                </c:pt>
                <c:pt idx="1004">
                  <c:v>2.0918999999999999</c:v>
                </c:pt>
                <c:pt idx="1005">
                  <c:v>2.0908000000000002</c:v>
                </c:pt>
                <c:pt idx="1006">
                  <c:v>2.0669</c:v>
                </c:pt>
                <c:pt idx="1007">
                  <c:v>2.0735000000000001</c:v>
                </c:pt>
                <c:pt idx="1008">
                  <c:v>2.0651999999999999</c:v>
                </c:pt>
                <c:pt idx="1009">
                  <c:v>2.0598999999999998</c:v>
                </c:pt>
                <c:pt idx="1010">
                  <c:v>2.0951</c:v>
                </c:pt>
                <c:pt idx="1011">
                  <c:v>2.0817000000000001</c:v>
                </c:pt>
                <c:pt idx="1012">
                  <c:v>2.0505</c:v>
                </c:pt>
                <c:pt idx="1013">
                  <c:v>2.0817000000000001</c:v>
                </c:pt>
                <c:pt idx="1014">
                  <c:v>2.1269</c:v>
                </c:pt>
                <c:pt idx="1015">
                  <c:v>2.1269999999999998</c:v>
                </c:pt>
                <c:pt idx="1016">
                  <c:v>2.0741000000000001</c:v>
                </c:pt>
                <c:pt idx="1017">
                  <c:v>2.0762999999999998</c:v>
                </c:pt>
                <c:pt idx="1018">
                  <c:v>2.0346000000000002</c:v>
                </c:pt>
                <c:pt idx="1019">
                  <c:v>2.0249999999999999</c:v>
                </c:pt>
                <c:pt idx="1020">
                  <c:v>2.0327999999999999</c:v>
                </c:pt>
                <c:pt idx="1021">
                  <c:v>2.0857000000000001</c:v>
                </c:pt>
                <c:pt idx="1022">
                  <c:v>2.0310000000000001</c:v>
                </c:pt>
                <c:pt idx="1023">
                  <c:v>2.0482</c:v>
                </c:pt>
                <c:pt idx="1024">
                  <c:v>2.0091000000000001</c:v>
                </c:pt>
                <c:pt idx="1025">
                  <c:v>2.0044</c:v>
                </c:pt>
                <c:pt idx="1026">
                  <c:v>2.0034000000000001</c:v>
                </c:pt>
                <c:pt idx="1027">
                  <c:v>2.0249000000000001</c:v>
                </c:pt>
                <c:pt idx="1028">
                  <c:v>2.0733000000000001</c:v>
                </c:pt>
                <c:pt idx="1029">
                  <c:v>2.0358999999999998</c:v>
                </c:pt>
                <c:pt idx="1030">
                  <c:v>2.0026000000000002</c:v>
                </c:pt>
                <c:pt idx="1031">
                  <c:v>1.9911000000000001</c:v>
                </c:pt>
                <c:pt idx="1032">
                  <c:v>1.9835</c:v>
                </c:pt>
                <c:pt idx="1033">
                  <c:v>2.0101</c:v>
                </c:pt>
                <c:pt idx="1034">
                  <c:v>2.0232999999999999</c:v>
                </c:pt>
                <c:pt idx="1035">
                  <c:v>2.0013000000000001</c:v>
                </c:pt>
                <c:pt idx="1036">
                  <c:v>1.9819</c:v>
                </c:pt>
                <c:pt idx="1037">
                  <c:v>1.9565999999999999</c:v>
                </c:pt>
                <c:pt idx="1038">
                  <c:v>1.9532</c:v>
                </c:pt>
                <c:pt idx="1039">
                  <c:v>1.9862</c:v>
                </c:pt>
                <c:pt idx="1040">
                  <c:v>2.0057</c:v>
                </c:pt>
                <c:pt idx="1041">
                  <c:v>2.0411000000000001</c:v>
                </c:pt>
                <c:pt idx="1042">
                  <c:v>1.9870000000000001</c:v>
                </c:pt>
                <c:pt idx="1043">
                  <c:v>2.0228999999999999</c:v>
                </c:pt>
                <c:pt idx="1044">
                  <c:v>2.0070999999999999</c:v>
                </c:pt>
                <c:pt idx="1045">
                  <c:v>1.9792000000000001</c:v>
                </c:pt>
                <c:pt idx="1046">
                  <c:v>1.9674</c:v>
                </c:pt>
                <c:pt idx="1047">
                  <c:v>1.9301999999999999</c:v>
                </c:pt>
                <c:pt idx="1048">
                  <c:v>1.9551000000000001</c:v>
                </c:pt>
                <c:pt idx="1049">
                  <c:v>1.9172</c:v>
                </c:pt>
                <c:pt idx="1050">
                  <c:v>1.9116</c:v>
                </c:pt>
                <c:pt idx="1051">
                  <c:v>1.9649000000000001</c:v>
                </c:pt>
                <c:pt idx="1052">
                  <c:v>1.9859</c:v>
                </c:pt>
                <c:pt idx="1053">
                  <c:v>1.9914000000000001</c:v>
                </c:pt>
                <c:pt idx="1054">
                  <c:v>1.9726999999999999</c:v>
                </c:pt>
                <c:pt idx="1055">
                  <c:v>1.9778</c:v>
                </c:pt>
                <c:pt idx="1056">
                  <c:v>1.9432</c:v>
                </c:pt>
                <c:pt idx="1057">
                  <c:v>1.96</c:v>
                </c:pt>
                <c:pt idx="1058">
                  <c:v>1.9704999999999999</c:v>
                </c:pt>
                <c:pt idx="1059">
                  <c:v>1.9962</c:v>
                </c:pt>
                <c:pt idx="1060">
                  <c:v>1.9955000000000001</c:v>
                </c:pt>
                <c:pt idx="1061">
                  <c:v>1.9767999999999999</c:v>
                </c:pt>
                <c:pt idx="1062">
                  <c:v>1.9979</c:v>
                </c:pt>
                <c:pt idx="1063">
                  <c:v>1.9818</c:v>
                </c:pt>
                <c:pt idx="1064">
                  <c:v>1.9795</c:v>
                </c:pt>
                <c:pt idx="1065">
                  <c:v>2.0282</c:v>
                </c:pt>
                <c:pt idx="1066">
                  <c:v>2.0326</c:v>
                </c:pt>
                <c:pt idx="1067">
                  <c:v>2.0939999999999999</c:v>
                </c:pt>
                <c:pt idx="1068">
                  <c:v>2.1173000000000002</c:v>
                </c:pt>
                <c:pt idx="1069">
                  <c:v>2.0834000000000001</c:v>
                </c:pt>
                <c:pt idx="1070">
                  <c:v>2.0453000000000001</c:v>
                </c:pt>
                <c:pt idx="1071">
                  <c:v>2.0154999999999998</c:v>
                </c:pt>
                <c:pt idx="1072">
                  <c:v>2.0295000000000001</c:v>
                </c:pt>
                <c:pt idx="1073">
                  <c:v>2.0556000000000001</c:v>
                </c:pt>
                <c:pt idx="1074">
                  <c:v>2.0356999999999998</c:v>
                </c:pt>
                <c:pt idx="1075">
                  <c:v>2.1021000000000001</c:v>
                </c:pt>
                <c:pt idx="1076">
                  <c:v>2.1065</c:v>
                </c:pt>
                <c:pt idx="1077">
                  <c:v>2.0426000000000002</c:v>
                </c:pt>
                <c:pt idx="1078">
                  <c:v>2.0007999999999999</c:v>
                </c:pt>
                <c:pt idx="1079">
                  <c:v>2.0461999999999998</c:v>
                </c:pt>
                <c:pt idx="1080">
                  <c:v>2.0198999999999998</c:v>
                </c:pt>
                <c:pt idx="1081">
                  <c:v>2.0726</c:v>
                </c:pt>
                <c:pt idx="1082">
                  <c:v>2.1013000000000002</c:v>
                </c:pt>
                <c:pt idx="1083">
                  <c:v>2.0758999999999999</c:v>
                </c:pt>
                <c:pt idx="1084">
                  <c:v>2.0463</c:v>
                </c:pt>
                <c:pt idx="1085">
                  <c:v>2.0661999999999998</c:v>
                </c:pt>
                <c:pt idx="1086">
                  <c:v>2.0619000000000001</c:v>
                </c:pt>
                <c:pt idx="1087">
                  <c:v>2.0756000000000001</c:v>
                </c:pt>
                <c:pt idx="1088">
                  <c:v>2.0853000000000002</c:v>
                </c:pt>
                <c:pt idx="1089">
                  <c:v>2.1230000000000002</c:v>
                </c:pt>
                <c:pt idx="1090">
                  <c:v>2.1248999999999998</c:v>
                </c:pt>
                <c:pt idx="1091">
                  <c:v>2.1398000000000001</c:v>
                </c:pt>
                <c:pt idx="1092">
                  <c:v>2.1431</c:v>
                </c:pt>
                <c:pt idx="1093">
                  <c:v>2.1425000000000001</c:v>
                </c:pt>
                <c:pt idx="1094">
                  <c:v>2.1745999999999999</c:v>
                </c:pt>
                <c:pt idx="1095">
                  <c:v>2.1242999999999999</c:v>
                </c:pt>
                <c:pt idx="1096">
                  <c:v>2.1299000000000001</c:v>
                </c:pt>
                <c:pt idx="1097">
                  <c:v>2.1566000000000001</c:v>
                </c:pt>
                <c:pt idx="1098">
                  <c:v>2.1131000000000002</c:v>
                </c:pt>
                <c:pt idx="1099">
                  <c:v>2.0806</c:v>
                </c:pt>
                <c:pt idx="1100">
                  <c:v>2.0992999999999999</c:v>
                </c:pt>
                <c:pt idx="1101">
                  <c:v>2.1059999999999999</c:v>
                </c:pt>
                <c:pt idx="1102">
                  <c:v>2.0522999999999998</c:v>
                </c:pt>
                <c:pt idx="1103">
                  <c:v>2.0217999999999998</c:v>
                </c:pt>
                <c:pt idx="1104">
                  <c:v>2.0821999999999998</c:v>
                </c:pt>
                <c:pt idx="1105">
                  <c:v>2.0846</c:v>
                </c:pt>
                <c:pt idx="1106">
                  <c:v>2.1053000000000002</c:v>
                </c:pt>
                <c:pt idx="1107">
                  <c:v>2.0588000000000002</c:v>
                </c:pt>
                <c:pt idx="1108">
                  <c:v>2.0448</c:v>
                </c:pt>
                <c:pt idx="1109">
                  <c:v>2.0131000000000001</c:v>
                </c:pt>
                <c:pt idx="1110">
                  <c:v>2.0244</c:v>
                </c:pt>
                <c:pt idx="1111">
                  <c:v>2.0207999999999999</c:v>
                </c:pt>
                <c:pt idx="1112">
                  <c:v>1.9712000000000001</c:v>
                </c:pt>
                <c:pt idx="1113">
                  <c:v>1.9914000000000001</c:v>
                </c:pt>
                <c:pt idx="1114">
                  <c:v>1.9968999999999999</c:v>
                </c:pt>
                <c:pt idx="1115">
                  <c:v>2.0169000000000001</c:v>
                </c:pt>
                <c:pt idx="1116">
                  <c:v>2.0834999999999999</c:v>
                </c:pt>
                <c:pt idx="1117">
                  <c:v>2.1516999999999999</c:v>
                </c:pt>
                <c:pt idx="1118">
                  <c:v>2.1722000000000001</c:v>
                </c:pt>
                <c:pt idx="1119">
                  <c:v>2.1583999999999999</c:v>
                </c:pt>
                <c:pt idx="1120">
                  <c:v>2.1966999999999999</c:v>
                </c:pt>
                <c:pt idx="1121">
                  <c:v>2.1341999999999999</c:v>
                </c:pt>
                <c:pt idx="1122">
                  <c:v>2.0962000000000001</c:v>
                </c:pt>
                <c:pt idx="1123">
                  <c:v>2.1191</c:v>
                </c:pt>
                <c:pt idx="1124">
                  <c:v>2.1432000000000002</c:v>
                </c:pt>
                <c:pt idx="1125">
                  <c:v>2.1015999999999999</c:v>
                </c:pt>
                <c:pt idx="1126">
                  <c:v>2.1034000000000002</c:v>
                </c:pt>
                <c:pt idx="1127">
                  <c:v>2.0598000000000001</c:v>
                </c:pt>
                <c:pt idx="1128">
                  <c:v>2.0358000000000001</c:v>
                </c:pt>
                <c:pt idx="1129">
                  <c:v>2.0089999999999999</c:v>
                </c:pt>
                <c:pt idx="1130">
                  <c:v>1.9835</c:v>
                </c:pt>
                <c:pt idx="1131">
                  <c:v>1.9693000000000001</c:v>
                </c:pt>
                <c:pt idx="1132">
                  <c:v>1.9825999999999999</c:v>
                </c:pt>
                <c:pt idx="1133">
                  <c:v>1.99</c:v>
                </c:pt>
                <c:pt idx="1134">
                  <c:v>1.9728000000000001</c:v>
                </c:pt>
                <c:pt idx="1135">
                  <c:v>2.0301</c:v>
                </c:pt>
                <c:pt idx="1136">
                  <c:v>2.0657000000000001</c:v>
                </c:pt>
                <c:pt idx="1137">
                  <c:v>2.0994999999999999</c:v>
                </c:pt>
                <c:pt idx="1138">
                  <c:v>2.1324999999999998</c:v>
                </c:pt>
                <c:pt idx="1139">
                  <c:v>2.1499000000000001</c:v>
                </c:pt>
                <c:pt idx="1140">
                  <c:v>2.1008</c:v>
                </c:pt>
                <c:pt idx="1141">
                  <c:v>2.137</c:v>
                </c:pt>
                <c:pt idx="1142">
                  <c:v>2.1646999999999998</c:v>
                </c:pt>
                <c:pt idx="1143">
                  <c:v>2.0769000000000002</c:v>
                </c:pt>
                <c:pt idx="1144">
                  <c:v>2.1101999999999999</c:v>
                </c:pt>
                <c:pt idx="1145">
                  <c:v>2.1015999999999999</c:v>
                </c:pt>
                <c:pt idx="1146">
                  <c:v>2.1101999999999999</c:v>
                </c:pt>
                <c:pt idx="1147">
                  <c:v>2.0912000000000002</c:v>
                </c:pt>
                <c:pt idx="1148">
                  <c:v>2.1067</c:v>
                </c:pt>
                <c:pt idx="1149">
                  <c:v>2.1347999999999998</c:v>
                </c:pt>
                <c:pt idx="1150">
                  <c:v>2.1307999999999998</c:v>
                </c:pt>
                <c:pt idx="1151">
                  <c:v>2.0937000000000001</c:v>
                </c:pt>
                <c:pt idx="1152">
                  <c:v>2.0554999999999999</c:v>
                </c:pt>
                <c:pt idx="1153">
                  <c:v>2.0678999999999998</c:v>
                </c:pt>
                <c:pt idx="1154">
                  <c:v>2.1082999999999998</c:v>
                </c:pt>
                <c:pt idx="1155">
                  <c:v>2.1408999999999998</c:v>
                </c:pt>
                <c:pt idx="1156">
                  <c:v>2.1177000000000001</c:v>
                </c:pt>
                <c:pt idx="1157">
                  <c:v>2.0733000000000001</c:v>
                </c:pt>
                <c:pt idx="1158">
                  <c:v>2.1179999999999999</c:v>
                </c:pt>
                <c:pt idx="1159">
                  <c:v>2.1303999999999998</c:v>
                </c:pt>
                <c:pt idx="1160">
                  <c:v>2.1482000000000001</c:v>
                </c:pt>
                <c:pt idx="1161">
                  <c:v>2.1044</c:v>
                </c:pt>
                <c:pt idx="1162">
                  <c:v>2.0960999999999999</c:v>
                </c:pt>
                <c:pt idx="1163">
                  <c:v>2.0979999999999999</c:v>
                </c:pt>
                <c:pt idx="1164">
                  <c:v>2.0943000000000001</c:v>
                </c:pt>
                <c:pt idx="1165">
                  <c:v>2.0785</c:v>
                </c:pt>
                <c:pt idx="1166">
                  <c:v>2.0238</c:v>
                </c:pt>
                <c:pt idx="1167">
                  <c:v>2.0221</c:v>
                </c:pt>
                <c:pt idx="1168">
                  <c:v>2.0074000000000001</c:v>
                </c:pt>
                <c:pt idx="1169">
                  <c:v>2.0284</c:v>
                </c:pt>
                <c:pt idx="1170">
                  <c:v>2.0158</c:v>
                </c:pt>
                <c:pt idx="1171">
                  <c:v>2.0106000000000002</c:v>
                </c:pt>
                <c:pt idx="1172">
                  <c:v>1.9962</c:v>
                </c:pt>
                <c:pt idx="1173">
                  <c:v>2.0341999999999998</c:v>
                </c:pt>
                <c:pt idx="1174">
                  <c:v>2.0381999999999998</c:v>
                </c:pt>
                <c:pt idx="1175">
                  <c:v>2.0392999999999999</c:v>
                </c:pt>
                <c:pt idx="1176">
                  <c:v>2.0611000000000002</c:v>
                </c:pt>
                <c:pt idx="1177">
                  <c:v>2.0579999999999998</c:v>
                </c:pt>
                <c:pt idx="1178">
                  <c:v>2.0638999999999998</c:v>
                </c:pt>
                <c:pt idx="1179">
                  <c:v>2.0933999999999999</c:v>
                </c:pt>
                <c:pt idx="1180">
                  <c:v>2.1204999999999998</c:v>
                </c:pt>
                <c:pt idx="1181">
                  <c:v>2.0819000000000001</c:v>
                </c:pt>
                <c:pt idx="1182">
                  <c:v>2.0811000000000002</c:v>
                </c:pt>
                <c:pt idx="1183">
                  <c:v>2.0526</c:v>
                </c:pt>
                <c:pt idx="1184">
                  <c:v>2.0709</c:v>
                </c:pt>
                <c:pt idx="1185">
                  <c:v>2.1105</c:v>
                </c:pt>
                <c:pt idx="1186">
                  <c:v>2.0790999999999999</c:v>
                </c:pt>
                <c:pt idx="1187">
                  <c:v>2.0531999999999999</c:v>
                </c:pt>
                <c:pt idx="1188">
                  <c:v>2.0670000000000002</c:v>
                </c:pt>
                <c:pt idx="1189">
                  <c:v>2.0543999999999998</c:v>
                </c:pt>
                <c:pt idx="1190">
                  <c:v>2.0560999999999998</c:v>
                </c:pt>
                <c:pt idx="1191">
                  <c:v>2.0204</c:v>
                </c:pt>
                <c:pt idx="1192">
                  <c:v>2.0301</c:v>
                </c:pt>
                <c:pt idx="1193">
                  <c:v>2.0186999999999999</c:v>
                </c:pt>
                <c:pt idx="1194">
                  <c:v>2.028</c:v>
                </c:pt>
                <c:pt idx="1195">
                  <c:v>2.0190999999999999</c:v>
                </c:pt>
                <c:pt idx="1196">
                  <c:v>2.0402999999999998</c:v>
                </c:pt>
                <c:pt idx="1197">
                  <c:v>2.0518000000000001</c:v>
                </c:pt>
                <c:pt idx="1198">
                  <c:v>2.0891999999999999</c:v>
                </c:pt>
                <c:pt idx="1199">
                  <c:v>2.0789</c:v>
                </c:pt>
                <c:pt idx="1200">
                  <c:v>2.1111</c:v>
                </c:pt>
                <c:pt idx="1201">
                  <c:v>2.0587</c:v>
                </c:pt>
                <c:pt idx="1202">
                  <c:v>2.0135000000000001</c:v>
                </c:pt>
                <c:pt idx="1203">
                  <c:v>1.9772000000000001</c:v>
                </c:pt>
                <c:pt idx="1204">
                  <c:v>2.0503</c:v>
                </c:pt>
                <c:pt idx="1205">
                  <c:v>2.0586000000000002</c:v>
                </c:pt>
                <c:pt idx="1206">
                  <c:v>2.0876000000000001</c:v>
                </c:pt>
                <c:pt idx="1207">
                  <c:v>2.0695000000000001</c:v>
                </c:pt>
                <c:pt idx="1208">
                  <c:v>2.0394999999999999</c:v>
                </c:pt>
                <c:pt idx="1209">
                  <c:v>2.0352999999999999</c:v>
                </c:pt>
                <c:pt idx="1210">
                  <c:v>2.0558999999999998</c:v>
                </c:pt>
                <c:pt idx="1211">
                  <c:v>2.0792999999999999</c:v>
                </c:pt>
                <c:pt idx="1212">
                  <c:v>2.0928</c:v>
                </c:pt>
                <c:pt idx="1213">
                  <c:v>2.1141999999999999</c:v>
                </c:pt>
                <c:pt idx="1214">
                  <c:v>2.0853000000000002</c:v>
                </c:pt>
                <c:pt idx="1215">
                  <c:v>2.0533000000000001</c:v>
                </c:pt>
                <c:pt idx="1216">
                  <c:v>2.0103</c:v>
                </c:pt>
                <c:pt idx="1217">
                  <c:v>2.0078</c:v>
                </c:pt>
                <c:pt idx="1218">
                  <c:v>2.0217999999999998</c:v>
                </c:pt>
                <c:pt idx="1219">
                  <c:v>2.0632999999999999</c:v>
                </c:pt>
                <c:pt idx="1220">
                  <c:v>2.0830000000000002</c:v>
                </c:pt>
                <c:pt idx="1221">
                  <c:v>2.1076000000000001</c:v>
                </c:pt>
                <c:pt idx="1222">
                  <c:v>2.0327000000000002</c:v>
                </c:pt>
                <c:pt idx="1223">
                  <c:v>2.0388000000000002</c:v>
                </c:pt>
                <c:pt idx="1224">
                  <c:v>1.9836</c:v>
                </c:pt>
                <c:pt idx="1225">
                  <c:v>2.0038999999999998</c:v>
                </c:pt>
                <c:pt idx="1226">
                  <c:v>1.9638</c:v>
                </c:pt>
                <c:pt idx="1227">
                  <c:v>1.978</c:v>
                </c:pt>
                <c:pt idx="1228">
                  <c:v>1.9866999999999999</c:v>
                </c:pt>
                <c:pt idx="1229">
                  <c:v>1.9617</c:v>
                </c:pt>
                <c:pt idx="1230">
                  <c:v>1.9136</c:v>
                </c:pt>
                <c:pt idx="1231">
                  <c:v>1.9167000000000001</c:v>
                </c:pt>
                <c:pt idx="1232">
                  <c:v>1.9602999999999999</c:v>
                </c:pt>
                <c:pt idx="1233">
                  <c:v>1.9668000000000001</c:v>
                </c:pt>
                <c:pt idx="1234">
                  <c:v>1.9564999999999999</c:v>
                </c:pt>
                <c:pt idx="1235">
                  <c:v>2.0377000000000001</c:v>
                </c:pt>
                <c:pt idx="1236">
                  <c:v>2.0196000000000001</c:v>
                </c:pt>
                <c:pt idx="1237">
                  <c:v>2.0093999999999999</c:v>
                </c:pt>
                <c:pt idx="1238">
                  <c:v>2.0013000000000001</c:v>
                </c:pt>
                <c:pt idx="1239">
                  <c:v>2.0695000000000001</c:v>
                </c:pt>
                <c:pt idx="1240">
                  <c:v>2.0367000000000002</c:v>
                </c:pt>
                <c:pt idx="1241">
                  <c:v>2.0667</c:v>
                </c:pt>
                <c:pt idx="1242">
                  <c:v>2.0764</c:v>
                </c:pt>
                <c:pt idx="1243">
                  <c:v>2.0746000000000002</c:v>
                </c:pt>
                <c:pt idx="1244">
                  <c:v>2.0493999999999999</c:v>
                </c:pt>
                <c:pt idx="1245">
                  <c:v>2.0424000000000002</c:v>
                </c:pt>
                <c:pt idx="1246">
                  <c:v>2.02</c:v>
                </c:pt>
                <c:pt idx="1247">
                  <c:v>1.9851000000000001</c:v>
                </c:pt>
                <c:pt idx="1248">
                  <c:v>1.9884999999999999</c:v>
                </c:pt>
                <c:pt idx="1249">
                  <c:v>2.0626000000000002</c:v>
                </c:pt>
                <c:pt idx="1250">
                  <c:v>2.0497999999999998</c:v>
                </c:pt>
                <c:pt idx="1251">
                  <c:v>2.0318000000000001</c:v>
                </c:pt>
                <c:pt idx="1252">
                  <c:v>2.0127000000000002</c:v>
                </c:pt>
                <c:pt idx="1253">
                  <c:v>2.0341999999999998</c:v>
                </c:pt>
                <c:pt idx="1254">
                  <c:v>2.0291000000000001</c:v>
                </c:pt>
                <c:pt idx="1255">
                  <c:v>2.0651000000000002</c:v>
                </c:pt>
                <c:pt idx="1256">
                  <c:v>2.0590000000000002</c:v>
                </c:pt>
                <c:pt idx="1257">
                  <c:v>2.0665</c:v>
                </c:pt>
                <c:pt idx="1258">
                  <c:v>1.9785999999999999</c:v>
                </c:pt>
                <c:pt idx="1259">
                  <c:v>1.9913000000000001</c:v>
                </c:pt>
                <c:pt idx="1260">
                  <c:v>2.0287999999999999</c:v>
                </c:pt>
                <c:pt idx="1261">
                  <c:v>2.0131000000000001</c:v>
                </c:pt>
                <c:pt idx="1262">
                  <c:v>2.0586000000000002</c:v>
                </c:pt>
                <c:pt idx="1263">
                  <c:v>2.0710000000000002</c:v>
                </c:pt>
                <c:pt idx="1264">
                  <c:v>2.0297000000000001</c:v>
                </c:pt>
                <c:pt idx="1265">
                  <c:v>1.9646999999999999</c:v>
                </c:pt>
                <c:pt idx="1266">
                  <c:v>2</c:v>
                </c:pt>
                <c:pt idx="1267">
                  <c:v>2.0108000000000001</c:v>
                </c:pt>
                <c:pt idx="1268">
                  <c:v>2.0135999999999998</c:v>
                </c:pt>
                <c:pt idx="1269">
                  <c:v>1.9994000000000001</c:v>
                </c:pt>
                <c:pt idx="1270">
                  <c:v>1.9312</c:v>
                </c:pt>
                <c:pt idx="1271">
                  <c:v>1.9885999999999999</c:v>
                </c:pt>
                <c:pt idx="1272">
                  <c:v>2.0270000000000001</c:v>
                </c:pt>
                <c:pt idx="1273">
                  <c:v>1.9941</c:v>
                </c:pt>
                <c:pt idx="1274">
                  <c:v>1.9878</c:v>
                </c:pt>
                <c:pt idx="1275">
                  <c:v>2.0003000000000002</c:v>
                </c:pt>
                <c:pt idx="1276">
                  <c:v>2.0015999999999998</c:v>
                </c:pt>
                <c:pt idx="1277">
                  <c:v>2.0223</c:v>
                </c:pt>
                <c:pt idx="1278">
                  <c:v>2.0308999999999999</c:v>
                </c:pt>
                <c:pt idx="1279">
                  <c:v>2.0158999999999998</c:v>
                </c:pt>
                <c:pt idx="1280">
                  <c:v>1.9935</c:v>
                </c:pt>
                <c:pt idx="1281">
                  <c:v>1.9542999999999999</c:v>
                </c:pt>
                <c:pt idx="1282">
                  <c:v>1.9891000000000001</c:v>
                </c:pt>
                <c:pt idx="1283">
                  <c:v>2.0459999999999998</c:v>
                </c:pt>
                <c:pt idx="1284">
                  <c:v>2.0326</c:v>
                </c:pt>
                <c:pt idx="1285">
                  <c:v>1.9787999999999999</c:v>
                </c:pt>
                <c:pt idx="1286">
                  <c:v>2.0383</c:v>
                </c:pt>
                <c:pt idx="1287">
                  <c:v>2.0430000000000001</c:v>
                </c:pt>
                <c:pt idx="1288">
                  <c:v>2.0305</c:v>
                </c:pt>
                <c:pt idx="1289">
                  <c:v>2.0257000000000001</c:v>
                </c:pt>
                <c:pt idx="1290">
                  <c:v>2.0078999999999998</c:v>
                </c:pt>
                <c:pt idx="1291">
                  <c:v>2.0129999999999999</c:v>
                </c:pt>
                <c:pt idx="1292">
                  <c:v>1.9955000000000001</c:v>
                </c:pt>
                <c:pt idx="1293">
                  <c:v>2.0215000000000001</c:v>
                </c:pt>
                <c:pt idx="1294">
                  <c:v>2.0449999999999999</c:v>
                </c:pt>
                <c:pt idx="1295">
                  <c:v>1.9902</c:v>
                </c:pt>
                <c:pt idx="1296">
                  <c:v>1.978</c:v>
                </c:pt>
                <c:pt idx="1297">
                  <c:v>2.0043000000000002</c:v>
                </c:pt>
                <c:pt idx="1298">
                  <c:v>2.0377000000000001</c:v>
                </c:pt>
                <c:pt idx="1299">
                  <c:v>2.0918999999999999</c:v>
                </c:pt>
                <c:pt idx="1300">
                  <c:v>2.0245000000000002</c:v>
                </c:pt>
                <c:pt idx="1301">
                  <c:v>1.9883999999999999</c:v>
                </c:pt>
                <c:pt idx="1302">
                  <c:v>2.0158</c:v>
                </c:pt>
                <c:pt idx="1303">
                  <c:v>2.016</c:v>
                </c:pt>
                <c:pt idx="1304">
                  <c:v>2.0129999999999999</c:v>
                </c:pt>
                <c:pt idx="1305">
                  <c:v>2.0118999999999998</c:v>
                </c:pt>
                <c:pt idx="1306">
                  <c:v>2.0017</c:v>
                </c:pt>
                <c:pt idx="1307">
                  <c:v>1.9938</c:v>
                </c:pt>
                <c:pt idx="1308">
                  <c:v>2.0386000000000002</c:v>
                </c:pt>
                <c:pt idx="1309">
                  <c:v>2.0326</c:v>
                </c:pt>
                <c:pt idx="1310">
                  <c:v>2.0823</c:v>
                </c:pt>
                <c:pt idx="1311">
                  <c:v>2.0819999999999999</c:v>
                </c:pt>
                <c:pt idx="1312">
                  <c:v>2.0042</c:v>
                </c:pt>
                <c:pt idx="1313">
                  <c:v>2.0398000000000001</c:v>
                </c:pt>
                <c:pt idx="1314">
                  <c:v>2.0078999999999998</c:v>
                </c:pt>
                <c:pt idx="1315">
                  <c:v>1.9863999999999999</c:v>
                </c:pt>
                <c:pt idx="1316">
                  <c:v>2.0110999999999999</c:v>
                </c:pt>
                <c:pt idx="1317">
                  <c:v>1.9857</c:v>
                </c:pt>
                <c:pt idx="1318">
                  <c:v>1.9514</c:v>
                </c:pt>
                <c:pt idx="1319">
                  <c:v>1.9708000000000001</c:v>
                </c:pt>
                <c:pt idx="1320">
                  <c:v>1.9887999999999999</c:v>
                </c:pt>
                <c:pt idx="1321">
                  <c:v>2.0066999999999999</c:v>
                </c:pt>
                <c:pt idx="1322">
                  <c:v>2.0329000000000002</c:v>
                </c:pt>
                <c:pt idx="1323">
                  <c:v>2.0110999999999999</c:v>
                </c:pt>
                <c:pt idx="1324">
                  <c:v>1.9536</c:v>
                </c:pt>
                <c:pt idx="1325">
                  <c:v>1.9642999999999999</c:v>
                </c:pt>
                <c:pt idx="1326">
                  <c:v>2.0047000000000001</c:v>
                </c:pt>
                <c:pt idx="1327">
                  <c:v>2.0131000000000001</c:v>
                </c:pt>
                <c:pt idx="1328">
                  <c:v>2.008</c:v>
                </c:pt>
                <c:pt idx="1329">
                  <c:v>1.9826999999999999</c:v>
                </c:pt>
                <c:pt idx="1330">
                  <c:v>1.9916</c:v>
                </c:pt>
                <c:pt idx="1331">
                  <c:v>1.9841</c:v>
                </c:pt>
                <c:pt idx="1332">
                  <c:v>1.9834000000000001</c:v>
                </c:pt>
                <c:pt idx="1333">
                  <c:v>1.9858</c:v>
                </c:pt>
                <c:pt idx="1334">
                  <c:v>1.9930000000000001</c:v>
                </c:pt>
                <c:pt idx="1335">
                  <c:v>1.9958</c:v>
                </c:pt>
                <c:pt idx="1336">
                  <c:v>1.9703999999999999</c:v>
                </c:pt>
                <c:pt idx="1337">
                  <c:v>1.9477</c:v>
                </c:pt>
                <c:pt idx="1338">
                  <c:v>1.9363999999999999</c:v>
                </c:pt>
                <c:pt idx="1339">
                  <c:v>1.9661</c:v>
                </c:pt>
                <c:pt idx="1340">
                  <c:v>1.9703999999999999</c:v>
                </c:pt>
                <c:pt idx="1341">
                  <c:v>1.9702999999999999</c:v>
                </c:pt>
                <c:pt idx="1342">
                  <c:v>1.9678</c:v>
                </c:pt>
                <c:pt idx="1343">
                  <c:v>1.9702</c:v>
                </c:pt>
                <c:pt idx="1344">
                  <c:v>1.9839</c:v>
                </c:pt>
                <c:pt idx="1345">
                  <c:v>1.9886999999999999</c:v>
                </c:pt>
                <c:pt idx="1346">
                  <c:v>1.9704999999999999</c:v>
                </c:pt>
                <c:pt idx="1347">
                  <c:v>1.9504999999999999</c:v>
                </c:pt>
                <c:pt idx="1348">
                  <c:v>1.9658</c:v>
                </c:pt>
                <c:pt idx="1349">
                  <c:v>1.9902</c:v>
                </c:pt>
                <c:pt idx="1350">
                  <c:v>1.9519</c:v>
                </c:pt>
                <c:pt idx="1351">
                  <c:v>2.0019999999999998</c:v>
                </c:pt>
                <c:pt idx="1352">
                  <c:v>1.9981</c:v>
                </c:pt>
                <c:pt idx="1353">
                  <c:v>1.9784999999999999</c:v>
                </c:pt>
                <c:pt idx="1354">
                  <c:v>1.9610000000000001</c:v>
                </c:pt>
                <c:pt idx="1355">
                  <c:v>1.9367000000000001</c:v>
                </c:pt>
                <c:pt idx="1356">
                  <c:v>1.9121999999999999</c:v>
                </c:pt>
                <c:pt idx="1357">
                  <c:v>1.9268000000000001</c:v>
                </c:pt>
                <c:pt idx="1358">
                  <c:v>1.9370000000000001</c:v>
                </c:pt>
                <c:pt idx="1359">
                  <c:v>1.9752000000000001</c:v>
                </c:pt>
                <c:pt idx="1360">
                  <c:v>2.0026999999999999</c:v>
                </c:pt>
                <c:pt idx="1361">
                  <c:v>2.0192999999999999</c:v>
                </c:pt>
                <c:pt idx="1362">
                  <c:v>1.9896</c:v>
                </c:pt>
                <c:pt idx="1363">
                  <c:v>2.0314999999999999</c:v>
                </c:pt>
                <c:pt idx="1364">
                  <c:v>2.0223</c:v>
                </c:pt>
                <c:pt idx="1365">
                  <c:v>2.0653999999999999</c:v>
                </c:pt>
                <c:pt idx="1366">
                  <c:v>2.0859999999999999</c:v>
                </c:pt>
                <c:pt idx="1367">
                  <c:v>2.1882000000000001</c:v>
                </c:pt>
                <c:pt idx="1368">
                  <c:v>2.1044999999999998</c:v>
                </c:pt>
                <c:pt idx="1369">
                  <c:v>2.0577999999999999</c:v>
                </c:pt>
                <c:pt idx="1370">
                  <c:v>2.0440999999999998</c:v>
                </c:pt>
                <c:pt idx="1371">
                  <c:v>2.0478999999999998</c:v>
                </c:pt>
                <c:pt idx="1372">
                  <c:v>2.0831</c:v>
                </c:pt>
                <c:pt idx="1373">
                  <c:v>2.0960999999999999</c:v>
                </c:pt>
                <c:pt idx="1374">
                  <c:v>2.0893000000000002</c:v>
                </c:pt>
                <c:pt idx="1375">
                  <c:v>2.0794999999999999</c:v>
                </c:pt>
                <c:pt idx="1376">
                  <c:v>2.0964</c:v>
                </c:pt>
                <c:pt idx="1377">
                  <c:v>2.0952999999999999</c:v>
                </c:pt>
                <c:pt idx="1378">
                  <c:v>2.0661999999999998</c:v>
                </c:pt>
                <c:pt idx="1379">
                  <c:v>2.0800999999999998</c:v>
                </c:pt>
                <c:pt idx="1380">
                  <c:v>2.0836999999999999</c:v>
                </c:pt>
                <c:pt idx="1381">
                  <c:v>2.0874999999999999</c:v>
                </c:pt>
                <c:pt idx="1382">
                  <c:v>2.0815000000000001</c:v>
                </c:pt>
                <c:pt idx="1383">
                  <c:v>2.0308999999999999</c:v>
                </c:pt>
                <c:pt idx="1384">
                  <c:v>2.0253999999999999</c:v>
                </c:pt>
                <c:pt idx="1385">
                  <c:v>2.0535999999999999</c:v>
                </c:pt>
                <c:pt idx="1386">
                  <c:v>2.0985999999999998</c:v>
                </c:pt>
                <c:pt idx="1387">
                  <c:v>2.1097999999999999</c:v>
                </c:pt>
                <c:pt idx="1388">
                  <c:v>2.0609000000000002</c:v>
                </c:pt>
                <c:pt idx="1389">
                  <c:v>2.0691000000000002</c:v>
                </c:pt>
                <c:pt idx="1390">
                  <c:v>2.0880000000000001</c:v>
                </c:pt>
                <c:pt idx="1391">
                  <c:v>2.0200999999999998</c:v>
                </c:pt>
                <c:pt idx="1392">
                  <c:v>2.0785</c:v>
                </c:pt>
                <c:pt idx="1393">
                  <c:v>2.0937999999999999</c:v>
                </c:pt>
                <c:pt idx="1394">
                  <c:v>2.0893999999999999</c:v>
                </c:pt>
                <c:pt idx="1395">
                  <c:v>2.1193</c:v>
                </c:pt>
                <c:pt idx="1396">
                  <c:v>2.1034000000000002</c:v>
                </c:pt>
                <c:pt idx="1397">
                  <c:v>2.1314000000000002</c:v>
                </c:pt>
                <c:pt idx="1398">
                  <c:v>2.2145000000000001</c:v>
                </c:pt>
                <c:pt idx="1399">
                  <c:v>2.1560999999999999</c:v>
                </c:pt>
                <c:pt idx="1400">
                  <c:v>2.1497999999999999</c:v>
                </c:pt>
                <c:pt idx="1401">
                  <c:v>2.1375999999999999</c:v>
                </c:pt>
                <c:pt idx="1402">
                  <c:v>2.1292</c:v>
                </c:pt>
                <c:pt idx="1403">
                  <c:v>2.1313</c:v>
                </c:pt>
                <c:pt idx="1404">
                  <c:v>2.1383999999999999</c:v>
                </c:pt>
                <c:pt idx="1405">
                  <c:v>2.1440999999999999</c:v>
                </c:pt>
                <c:pt idx="1406">
                  <c:v>2.1741999999999999</c:v>
                </c:pt>
                <c:pt idx="1407">
                  <c:v>2.2153</c:v>
                </c:pt>
                <c:pt idx="1408">
                  <c:v>2.2256999999999998</c:v>
                </c:pt>
                <c:pt idx="1409">
                  <c:v>2.2715000000000001</c:v>
                </c:pt>
                <c:pt idx="1410">
                  <c:v>2.2343000000000002</c:v>
                </c:pt>
                <c:pt idx="1411">
                  <c:v>2.2202999999999999</c:v>
                </c:pt>
                <c:pt idx="1412">
                  <c:v>2.2058</c:v>
                </c:pt>
                <c:pt idx="1413">
                  <c:v>2.2501000000000002</c:v>
                </c:pt>
                <c:pt idx="1414">
                  <c:v>2.3138999999999998</c:v>
                </c:pt>
                <c:pt idx="1415">
                  <c:v>2.3551000000000002</c:v>
                </c:pt>
                <c:pt idx="1416">
                  <c:v>2.391</c:v>
                </c:pt>
                <c:pt idx="1417">
                  <c:v>2.3754</c:v>
                </c:pt>
                <c:pt idx="1418">
                  <c:v>2.3906999999999998</c:v>
                </c:pt>
                <c:pt idx="1419">
                  <c:v>2.4243000000000001</c:v>
                </c:pt>
                <c:pt idx="1420">
                  <c:v>2.4152</c:v>
                </c:pt>
                <c:pt idx="1421">
                  <c:v>2.4157999999999999</c:v>
                </c:pt>
                <c:pt idx="1422">
                  <c:v>2.4047000000000001</c:v>
                </c:pt>
                <c:pt idx="1423">
                  <c:v>2.3921000000000001</c:v>
                </c:pt>
                <c:pt idx="1424">
                  <c:v>2.4285999999999999</c:v>
                </c:pt>
                <c:pt idx="1425">
                  <c:v>2.3963000000000001</c:v>
                </c:pt>
                <c:pt idx="1426">
                  <c:v>2.3769</c:v>
                </c:pt>
                <c:pt idx="1427">
                  <c:v>2.3424999999999998</c:v>
                </c:pt>
                <c:pt idx="1428">
                  <c:v>2.2837999999999998</c:v>
                </c:pt>
                <c:pt idx="1429">
                  <c:v>2.3298999999999999</c:v>
                </c:pt>
                <c:pt idx="1430">
                  <c:v>2.3330000000000002</c:v>
                </c:pt>
                <c:pt idx="1431">
                  <c:v>2.3025000000000002</c:v>
                </c:pt>
                <c:pt idx="1432">
                  <c:v>2.2587999999999999</c:v>
                </c:pt>
                <c:pt idx="1433">
                  <c:v>2.2685</c:v>
                </c:pt>
                <c:pt idx="1434">
                  <c:v>2.2252000000000001</c:v>
                </c:pt>
                <c:pt idx="1435">
                  <c:v>2.25</c:v>
                </c:pt>
                <c:pt idx="1436">
                  <c:v>2.2707999999999999</c:v>
                </c:pt>
                <c:pt idx="1437">
                  <c:v>2.2744</c:v>
                </c:pt>
                <c:pt idx="1438">
                  <c:v>2.2643</c:v>
                </c:pt>
                <c:pt idx="1439">
                  <c:v>2.3035999999999999</c:v>
                </c:pt>
                <c:pt idx="1440">
                  <c:v>2.3271999999999999</c:v>
                </c:pt>
                <c:pt idx="1441">
                  <c:v>2.2683</c:v>
                </c:pt>
                <c:pt idx="1442">
                  <c:v>2.3128000000000002</c:v>
                </c:pt>
                <c:pt idx="1443">
                  <c:v>2.2463000000000002</c:v>
                </c:pt>
                <c:pt idx="1444">
                  <c:v>2.2597</c:v>
                </c:pt>
                <c:pt idx="1445">
                  <c:v>2.2757999999999998</c:v>
                </c:pt>
                <c:pt idx="1446">
                  <c:v>2.2791999999999999</c:v>
                </c:pt>
                <c:pt idx="1447">
                  <c:v>2.3321999999999998</c:v>
                </c:pt>
                <c:pt idx="1448">
                  <c:v>2.2826</c:v>
                </c:pt>
                <c:pt idx="1449">
                  <c:v>2.2755999999999998</c:v>
                </c:pt>
                <c:pt idx="1450">
                  <c:v>2.2397999999999998</c:v>
                </c:pt>
                <c:pt idx="1451">
                  <c:v>2.2176</c:v>
                </c:pt>
                <c:pt idx="1452">
                  <c:v>2.2612000000000001</c:v>
                </c:pt>
                <c:pt idx="1453">
                  <c:v>2.2715999999999998</c:v>
                </c:pt>
                <c:pt idx="1454">
                  <c:v>2.2532000000000001</c:v>
                </c:pt>
                <c:pt idx="1455">
                  <c:v>2.2728000000000002</c:v>
                </c:pt>
                <c:pt idx="1456">
                  <c:v>2.2608999999999999</c:v>
                </c:pt>
                <c:pt idx="1457">
                  <c:v>2.2713999999999999</c:v>
                </c:pt>
                <c:pt idx="1458">
                  <c:v>2.2776000000000001</c:v>
                </c:pt>
                <c:pt idx="1459">
                  <c:v>2.2610000000000001</c:v>
                </c:pt>
                <c:pt idx="1460">
                  <c:v>2.2161</c:v>
                </c:pt>
                <c:pt idx="1461">
                  <c:v>2.2153</c:v>
                </c:pt>
                <c:pt idx="1462">
                  <c:v>2.2330000000000001</c:v>
                </c:pt>
                <c:pt idx="1463">
                  <c:v>2.2183999999999999</c:v>
                </c:pt>
                <c:pt idx="1464">
                  <c:v>2.2231000000000001</c:v>
                </c:pt>
                <c:pt idx="1465">
                  <c:v>2.2437</c:v>
                </c:pt>
                <c:pt idx="1466">
                  <c:v>2.2351000000000001</c:v>
                </c:pt>
                <c:pt idx="1467">
                  <c:v>2.2953999999999999</c:v>
                </c:pt>
                <c:pt idx="1468">
                  <c:v>2.2915999999999999</c:v>
                </c:pt>
                <c:pt idx="1469">
                  <c:v>2.2625999999999999</c:v>
                </c:pt>
                <c:pt idx="1470">
                  <c:v>2.2029999999999998</c:v>
                </c:pt>
                <c:pt idx="1471">
                  <c:v>2.2031999999999998</c:v>
                </c:pt>
                <c:pt idx="1472">
                  <c:v>2.2216</c:v>
                </c:pt>
                <c:pt idx="1473">
                  <c:v>2.2145000000000001</c:v>
                </c:pt>
                <c:pt idx="1474">
                  <c:v>2.2000000000000002</c:v>
                </c:pt>
                <c:pt idx="1475">
                  <c:v>2.1581000000000001</c:v>
                </c:pt>
                <c:pt idx="1476">
                  <c:v>2.1613000000000002</c:v>
                </c:pt>
                <c:pt idx="1477">
                  <c:v>2.1509999999999998</c:v>
                </c:pt>
                <c:pt idx="1478">
                  <c:v>2.1930000000000001</c:v>
                </c:pt>
                <c:pt idx="1479">
                  <c:v>2.1655000000000002</c:v>
                </c:pt>
                <c:pt idx="1480">
                  <c:v>2.1526999999999998</c:v>
                </c:pt>
                <c:pt idx="1481">
                  <c:v>2.1665000000000001</c:v>
                </c:pt>
                <c:pt idx="1482">
                  <c:v>2.1604000000000001</c:v>
                </c:pt>
                <c:pt idx="1483">
                  <c:v>2.1486000000000001</c:v>
                </c:pt>
                <c:pt idx="1484">
                  <c:v>2.1158000000000001</c:v>
                </c:pt>
                <c:pt idx="1485">
                  <c:v>2.0920000000000001</c:v>
                </c:pt>
                <c:pt idx="1486">
                  <c:v>2.1219000000000001</c:v>
                </c:pt>
                <c:pt idx="1487">
                  <c:v>2.1229</c:v>
                </c:pt>
                <c:pt idx="1488">
                  <c:v>2.0941999999999998</c:v>
                </c:pt>
                <c:pt idx="1489">
                  <c:v>2.0304000000000002</c:v>
                </c:pt>
                <c:pt idx="1490">
                  <c:v>2.0653000000000001</c:v>
                </c:pt>
                <c:pt idx="1491">
                  <c:v>2.1088</c:v>
                </c:pt>
                <c:pt idx="1492">
                  <c:v>2.1233</c:v>
                </c:pt>
                <c:pt idx="1493">
                  <c:v>2.1652999999999998</c:v>
                </c:pt>
                <c:pt idx="1494">
                  <c:v>2.1686000000000001</c:v>
                </c:pt>
                <c:pt idx="1495">
                  <c:v>2.1423000000000001</c:v>
                </c:pt>
                <c:pt idx="1496">
                  <c:v>2.1787999999999998</c:v>
                </c:pt>
                <c:pt idx="1497">
                  <c:v>2.1684000000000001</c:v>
                </c:pt>
                <c:pt idx="1498">
                  <c:v>2.1316000000000002</c:v>
                </c:pt>
                <c:pt idx="1499">
                  <c:v>2.069</c:v>
                </c:pt>
                <c:pt idx="1500">
                  <c:v>2.0537000000000001</c:v>
                </c:pt>
                <c:pt idx="1501">
                  <c:v>2.0508999999999999</c:v>
                </c:pt>
                <c:pt idx="1502">
                  <c:v>2.0775999999999999</c:v>
                </c:pt>
                <c:pt idx="1503">
                  <c:v>2.1431</c:v>
                </c:pt>
                <c:pt idx="1504">
                  <c:v>2.1480999999999999</c:v>
                </c:pt>
                <c:pt idx="1505">
                  <c:v>2.1520000000000001</c:v>
                </c:pt>
                <c:pt idx="1506">
                  <c:v>2.1429</c:v>
                </c:pt>
                <c:pt idx="1507">
                  <c:v>2.0972</c:v>
                </c:pt>
                <c:pt idx="1508">
                  <c:v>2.0989</c:v>
                </c:pt>
                <c:pt idx="1509">
                  <c:v>2.0882000000000001</c:v>
                </c:pt>
                <c:pt idx="1510">
                  <c:v>2.0760999999999998</c:v>
                </c:pt>
                <c:pt idx="1511">
                  <c:v>2.0630999999999999</c:v>
                </c:pt>
                <c:pt idx="1512">
                  <c:v>2.0081000000000002</c:v>
                </c:pt>
                <c:pt idx="1513">
                  <c:v>2.0190000000000001</c:v>
                </c:pt>
                <c:pt idx="1514">
                  <c:v>2.0045999999999999</c:v>
                </c:pt>
                <c:pt idx="1515">
                  <c:v>2.0084</c:v>
                </c:pt>
                <c:pt idx="1516">
                  <c:v>1.9724999999999999</c:v>
                </c:pt>
                <c:pt idx="1517">
                  <c:v>1.9688000000000001</c:v>
                </c:pt>
                <c:pt idx="1518">
                  <c:v>1.9496</c:v>
                </c:pt>
                <c:pt idx="1519">
                  <c:v>1.9397</c:v>
                </c:pt>
                <c:pt idx="1520">
                  <c:v>2.0002</c:v>
                </c:pt>
                <c:pt idx="1521">
                  <c:v>2.0209000000000001</c:v>
                </c:pt>
                <c:pt idx="1522">
                  <c:v>2.0053999999999998</c:v>
                </c:pt>
                <c:pt idx="1523">
                  <c:v>2.0339</c:v>
                </c:pt>
                <c:pt idx="1524">
                  <c:v>2.0583999999999998</c:v>
                </c:pt>
                <c:pt idx="1525">
                  <c:v>2.0207999999999999</c:v>
                </c:pt>
                <c:pt idx="1526">
                  <c:v>2.0024999999999999</c:v>
                </c:pt>
                <c:pt idx="1527">
                  <c:v>2.0249000000000001</c:v>
                </c:pt>
                <c:pt idx="1528">
                  <c:v>2.0708000000000002</c:v>
                </c:pt>
                <c:pt idx="1529">
                  <c:v>2.0346000000000002</c:v>
                </c:pt>
                <c:pt idx="1530">
                  <c:v>2.0295999999999998</c:v>
                </c:pt>
                <c:pt idx="1531">
                  <c:v>2.0693000000000001</c:v>
                </c:pt>
                <c:pt idx="1532">
                  <c:v>2.0611999999999999</c:v>
                </c:pt>
                <c:pt idx="1533">
                  <c:v>2.0506000000000002</c:v>
                </c:pt>
                <c:pt idx="1534">
                  <c:v>2.0272999999999999</c:v>
                </c:pt>
                <c:pt idx="1535">
                  <c:v>2.0112000000000001</c:v>
                </c:pt>
                <c:pt idx="1536">
                  <c:v>2.0076999999999998</c:v>
                </c:pt>
                <c:pt idx="1537">
                  <c:v>2.056</c:v>
                </c:pt>
                <c:pt idx="1538">
                  <c:v>2.0371000000000001</c:v>
                </c:pt>
                <c:pt idx="1539">
                  <c:v>2.0478999999999998</c:v>
                </c:pt>
                <c:pt idx="1540">
                  <c:v>2.0045000000000002</c:v>
                </c:pt>
                <c:pt idx="1541">
                  <c:v>1.9598</c:v>
                </c:pt>
                <c:pt idx="1542">
                  <c:v>1.9886999999999999</c:v>
                </c:pt>
                <c:pt idx="1543">
                  <c:v>2.0206</c:v>
                </c:pt>
                <c:pt idx="1544">
                  <c:v>2.0529000000000002</c:v>
                </c:pt>
                <c:pt idx="1545">
                  <c:v>2.0228999999999999</c:v>
                </c:pt>
                <c:pt idx="1546">
                  <c:v>2.0238</c:v>
                </c:pt>
                <c:pt idx="1547">
                  <c:v>2.0261999999999998</c:v>
                </c:pt>
                <c:pt idx="1548">
                  <c:v>2.0186000000000002</c:v>
                </c:pt>
                <c:pt idx="1549">
                  <c:v>1.9999</c:v>
                </c:pt>
                <c:pt idx="1550">
                  <c:v>2.0306000000000002</c:v>
                </c:pt>
                <c:pt idx="1551">
                  <c:v>2.0451000000000001</c:v>
                </c:pt>
                <c:pt idx="1552">
                  <c:v>2.0657000000000001</c:v>
                </c:pt>
                <c:pt idx="1553">
                  <c:v>2.0194000000000001</c:v>
                </c:pt>
                <c:pt idx="1554">
                  <c:v>2.0783999999999998</c:v>
                </c:pt>
                <c:pt idx="1555">
                  <c:v>2.0874999999999999</c:v>
                </c:pt>
                <c:pt idx="1556">
                  <c:v>2.0634000000000001</c:v>
                </c:pt>
                <c:pt idx="1557">
                  <c:v>2.0232000000000001</c:v>
                </c:pt>
                <c:pt idx="1558">
                  <c:v>1.9762</c:v>
                </c:pt>
                <c:pt idx="1559">
                  <c:v>1.9838</c:v>
                </c:pt>
                <c:pt idx="1560">
                  <c:v>1.9916</c:v>
                </c:pt>
                <c:pt idx="1561">
                  <c:v>2.0105</c:v>
                </c:pt>
                <c:pt idx="1562">
                  <c:v>2.0548000000000002</c:v>
                </c:pt>
                <c:pt idx="1563">
                  <c:v>2.0169000000000001</c:v>
                </c:pt>
                <c:pt idx="1564">
                  <c:v>2.0036999999999998</c:v>
                </c:pt>
                <c:pt idx="1565">
                  <c:v>2.0375999999999999</c:v>
                </c:pt>
                <c:pt idx="1566">
                  <c:v>2.0312999999999999</c:v>
                </c:pt>
                <c:pt idx="1567">
                  <c:v>2.0564</c:v>
                </c:pt>
                <c:pt idx="1568">
                  <c:v>2.0047000000000001</c:v>
                </c:pt>
                <c:pt idx="1569">
                  <c:v>2.0804999999999998</c:v>
                </c:pt>
                <c:pt idx="1570">
                  <c:v>2.0550999999999999</c:v>
                </c:pt>
                <c:pt idx="1571">
                  <c:v>2.0141</c:v>
                </c:pt>
                <c:pt idx="1572">
                  <c:v>2.0427</c:v>
                </c:pt>
                <c:pt idx="1573">
                  <c:v>2.0464000000000002</c:v>
                </c:pt>
                <c:pt idx="1574">
                  <c:v>2.0264000000000002</c:v>
                </c:pt>
                <c:pt idx="1575">
                  <c:v>1.9973000000000001</c:v>
                </c:pt>
                <c:pt idx="1576">
                  <c:v>2.0329999999999999</c:v>
                </c:pt>
                <c:pt idx="1577">
                  <c:v>2.0108000000000001</c:v>
                </c:pt>
                <c:pt idx="1578">
                  <c:v>2.0145</c:v>
                </c:pt>
                <c:pt idx="1579">
                  <c:v>2.0318999999999998</c:v>
                </c:pt>
                <c:pt idx="1580">
                  <c:v>2.0474000000000001</c:v>
                </c:pt>
                <c:pt idx="1581">
                  <c:v>2.1044</c:v>
                </c:pt>
                <c:pt idx="1582">
                  <c:v>2.0743</c:v>
                </c:pt>
                <c:pt idx="1583">
                  <c:v>2.0506000000000002</c:v>
                </c:pt>
                <c:pt idx="1584">
                  <c:v>2.0470000000000002</c:v>
                </c:pt>
                <c:pt idx="1585">
                  <c:v>2.0167000000000002</c:v>
                </c:pt>
                <c:pt idx="1586">
                  <c:v>2.0674999999999999</c:v>
                </c:pt>
                <c:pt idx="1587">
                  <c:v>2.0619000000000001</c:v>
                </c:pt>
                <c:pt idx="1588">
                  <c:v>2.0611000000000002</c:v>
                </c:pt>
                <c:pt idx="1589">
                  <c:v>2.0344000000000002</c:v>
                </c:pt>
                <c:pt idx="1590">
                  <c:v>2.0091999999999999</c:v>
                </c:pt>
                <c:pt idx="1591">
                  <c:v>1.9995000000000001</c:v>
                </c:pt>
                <c:pt idx="1592">
                  <c:v>2.0274000000000001</c:v>
                </c:pt>
                <c:pt idx="1593">
                  <c:v>2.0125999999999999</c:v>
                </c:pt>
                <c:pt idx="1594">
                  <c:v>1.9959</c:v>
                </c:pt>
                <c:pt idx="1595">
                  <c:v>2.0104000000000002</c:v>
                </c:pt>
                <c:pt idx="1596">
                  <c:v>2.0091999999999999</c:v>
                </c:pt>
                <c:pt idx="1597">
                  <c:v>2.0264000000000002</c:v>
                </c:pt>
                <c:pt idx="1598">
                  <c:v>2.0232999999999999</c:v>
                </c:pt>
                <c:pt idx="1599">
                  <c:v>2.0129000000000001</c:v>
                </c:pt>
                <c:pt idx="1600">
                  <c:v>2.0234999999999999</c:v>
                </c:pt>
                <c:pt idx="1601">
                  <c:v>2.0430000000000001</c:v>
                </c:pt>
                <c:pt idx="1602">
                  <c:v>2.0284</c:v>
                </c:pt>
                <c:pt idx="1603">
                  <c:v>2.0505</c:v>
                </c:pt>
                <c:pt idx="1604">
                  <c:v>2.0724</c:v>
                </c:pt>
                <c:pt idx="1605">
                  <c:v>2.0430999999999999</c:v>
                </c:pt>
                <c:pt idx="1606">
                  <c:v>2.0707</c:v>
                </c:pt>
                <c:pt idx="1607">
                  <c:v>2.0459000000000001</c:v>
                </c:pt>
                <c:pt idx="1608">
                  <c:v>2.0428999999999999</c:v>
                </c:pt>
                <c:pt idx="1609">
                  <c:v>2.0550000000000002</c:v>
                </c:pt>
                <c:pt idx="1610">
                  <c:v>2.0554000000000001</c:v>
                </c:pt>
                <c:pt idx="1611">
                  <c:v>2.0893000000000002</c:v>
                </c:pt>
                <c:pt idx="1612">
                  <c:v>2.0177999999999998</c:v>
                </c:pt>
                <c:pt idx="1613">
                  <c:v>2.0146999999999999</c:v>
                </c:pt>
                <c:pt idx="1614">
                  <c:v>2.0171000000000001</c:v>
                </c:pt>
                <c:pt idx="1615">
                  <c:v>2.0150000000000001</c:v>
                </c:pt>
                <c:pt idx="1616">
                  <c:v>2.0741000000000001</c:v>
                </c:pt>
                <c:pt idx="1617">
                  <c:v>2.0870000000000002</c:v>
                </c:pt>
                <c:pt idx="1618">
                  <c:v>2.0590999999999999</c:v>
                </c:pt>
                <c:pt idx="1619">
                  <c:v>2.0745</c:v>
                </c:pt>
                <c:pt idx="1620">
                  <c:v>2.0392999999999999</c:v>
                </c:pt>
                <c:pt idx="1621">
                  <c:v>2.0215000000000001</c:v>
                </c:pt>
                <c:pt idx="1622">
                  <c:v>2.0421999999999998</c:v>
                </c:pt>
                <c:pt idx="1623">
                  <c:v>2.0674999999999999</c:v>
                </c:pt>
                <c:pt idx="1624">
                  <c:v>2.0091999999999999</c:v>
                </c:pt>
                <c:pt idx="1625">
                  <c:v>2.0032000000000001</c:v>
                </c:pt>
                <c:pt idx="1626">
                  <c:v>2.0019999999999998</c:v>
                </c:pt>
                <c:pt idx="1627">
                  <c:v>1.9936</c:v>
                </c:pt>
                <c:pt idx="1628">
                  <c:v>2.0173000000000001</c:v>
                </c:pt>
                <c:pt idx="1629">
                  <c:v>2.0087000000000002</c:v>
                </c:pt>
                <c:pt idx="1630">
                  <c:v>2.0449999999999999</c:v>
                </c:pt>
                <c:pt idx="1631">
                  <c:v>2.0853999999999999</c:v>
                </c:pt>
                <c:pt idx="1632">
                  <c:v>2.0775000000000001</c:v>
                </c:pt>
                <c:pt idx="1633">
                  <c:v>2.0714999999999999</c:v>
                </c:pt>
                <c:pt idx="1634">
                  <c:v>2.073</c:v>
                </c:pt>
                <c:pt idx="1635">
                  <c:v>2.0876999999999999</c:v>
                </c:pt>
                <c:pt idx="1636">
                  <c:v>2.1236999999999999</c:v>
                </c:pt>
                <c:pt idx="1637">
                  <c:v>2.1141000000000001</c:v>
                </c:pt>
                <c:pt idx="1638">
                  <c:v>2.1055999999999999</c:v>
                </c:pt>
                <c:pt idx="1639">
                  <c:v>2.1057999999999999</c:v>
                </c:pt>
                <c:pt idx="1640">
                  <c:v>2.1194000000000002</c:v>
                </c:pt>
                <c:pt idx="1641">
                  <c:v>2.1000999999999999</c:v>
                </c:pt>
                <c:pt idx="1642">
                  <c:v>2.1211000000000002</c:v>
                </c:pt>
                <c:pt idx="1643">
                  <c:v>2.1476000000000002</c:v>
                </c:pt>
                <c:pt idx="1644">
                  <c:v>2.0847000000000002</c:v>
                </c:pt>
                <c:pt idx="1645">
                  <c:v>2.0804</c:v>
                </c:pt>
                <c:pt idx="1646">
                  <c:v>2.0648</c:v>
                </c:pt>
                <c:pt idx="1647">
                  <c:v>2.0636999999999999</c:v>
                </c:pt>
                <c:pt idx="1648">
                  <c:v>2.0678000000000001</c:v>
                </c:pt>
                <c:pt idx="1649">
                  <c:v>2.0647000000000002</c:v>
                </c:pt>
                <c:pt idx="1650">
                  <c:v>2.0436999999999999</c:v>
                </c:pt>
                <c:pt idx="1651">
                  <c:v>2.0792000000000002</c:v>
                </c:pt>
                <c:pt idx="1652">
                  <c:v>2.0720999999999998</c:v>
                </c:pt>
                <c:pt idx="1653">
                  <c:v>2.0352000000000001</c:v>
                </c:pt>
                <c:pt idx="1654">
                  <c:v>2.0870000000000002</c:v>
                </c:pt>
                <c:pt idx="1655">
                  <c:v>2.1314000000000002</c:v>
                </c:pt>
                <c:pt idx="1656">
                  <c:v>2.0851000000000002</c:v>
                </c:pt>
                <c:pt idx="1657">
                  <c:v>2.0960999999999999</c:v>
                </c:pt>
                <c:pt idx="1658">
                  <c:v>2.1513</c:v>
                </c:pt>
                <c:pt idx="1659">
                  <c:v>2.1295000000000002</c:v>
                </c:pt>
                <c:pt idx="1660">
                  <c:v>2.109</c:v>
                </c:pt>
                <c:pt idx="1661">
                  <c:v>2.0998000000000001</c:v>
                </c:pt>
                <c:pt idx="1662">
                  <c:v>2.1215999999999999</c:v>
                </c:pt>
                <c:pt idx="1663">
                  <c:v>2.1606999999999998</c:v>
                </c:pt>
                <c:pt idx="1664">
                  <c:v>2.2010999999999998</c:v>
                </c:pt>
                <c:pt idx="1665">
                  <c:v>2.2107999999999999</c:v>
                </c:pt>
                <c:pt idx="1666">
                  <c:v>2.1646000000000001</c:v>
                </c:pt>
                <c:pt idx="1667">
                  <c:v>2.2404000000000002</c:v>
                </c:pt>
                <c:pt idx="1668">
                  <c:v>2.2589000000000001</c:v>
                </c:pt>
                <c:pt idx="1669">
                  <c:v>2.2366999999999999</c:v>
                </c:pt>
                <c:pt idx="1670">
                  <c:v>2.2439</c:v>
                </c:pt>
                <c:pt idx="1671">
                  <c:v>2.2492000000000001</c:v>
                </c:pt>
                <c:pt idx="1672">
                  <c:v>2.2942</c:v>
                </c:pt>
                <c:pt idx="1673">
                  <c:v>2.2505000000000002</c:v>
                </c:pt>
                <c:pt idx="1674">
                  <c:v>2.2406999999999999</c:v>
                </c:pt>
                <c:pt idx="1675">
                  <c:v>2.2267000000000001</c:v>
                </c:pt>
                <c:pt idx="1676">
                  <c:v>2.2286999999999999</c:v>
                </c:pt>
                <c:pt idx="1677">
                  <c:v>2.2231000000000001</c:v>
                </c:pt>
                <c:pt idx="1678">
                  <c:v>2.1854</c:v>
                </c:pt>
                <c:pt idx="1679">
                  <c:v>2.1714000000000002</c:v>
                </c:pt>
                <c:pt idx="1680">
                  <c:v>2.1688999999999998</c:v>
                </c:pt>
                <c:pt idx="1681">
                  <c:v>2.1393</c:v>
                </c:pt>
                <c:pt idx="1682">
                  <c:v>2.1415000000000002</c:v>
                </c:pt>
                <c:pt idx="1683">
                  <c:v>2.1360000000000001</c:v>
                </c:pt>
                <c:pt idx="1684">
                  <c:v>2.1355</c:v>
                </c:pt>
                <c:pt idx="1685">
                  <c:v>2.1227999999999998</c:v>
                </c:pt>
                <c:pt idx="1686">
                  <c:v>2.0735000000000001</c:v>
                </c:pt>
                <c:pt idx="1687">
                  <c:v>2.0783999999999998</c:v>
                </c:pt>
                <c:pt idx="1688">
                  <c:v>2.0415000000000001</c:v>
                </c:pt>
                <c:pt idx="1689">
                  <c:v>2.0884999999999998</c:v>
                </c:pt>
                <c:pt idx="1690">
                  <c:v>2.0587</c:v>
                </c:pt>
                <c:pt idx="1691">
                  <c:v>2.0392000000000001</c:v>
                </c:pt>
                <c:pt idx="1692">
                  <c:v>2.0049000000000001</c:v>
                </c:pt>
                <c:pt idx="1693">
                  <c:v>2.0507</c:v>
                </c:pt>
                <c:pt idx="1694">
                  <c:v>2.0851000000000002</c:v>
                </c:pt>
                <c:pt idx="1695">
                  <c:v>2.1318999999999999</c:v>
                </c:pt>
                <c:pt idx="1696">
                  <c:v>2.1393</c:v>
                </c:pt>
                <c:pt idx="1697">
                  <c:v>2.1859999999999999</c:v>
                </c:pt>
                <c:pt idx="1698">
                  <c:v>2.1947000000000001</c:v>
                </c:pt>
                <c:pt idx="1699">
                  <c:v>2.1972</c:v>
                </c:pt>
                <c:pt idx="1700">
                  <c:v>2.2155</c:v>
                </c:pt>
                <c:pt idx="1701">
                  <c:v>2.2570999999999999</c:v>
                </c:pt>
                <c:pt idx="1702">
                  <c:v>2.3088000000000002</c:v>
                </c:pt>
                <c:pt idx="1703">
                  <c:v>2.3108</c:v>
                </c:pt>
                <c:pt idx="1704">
                  <c:v>2.3407</c:v>
                </c:pt>
                <c:pt idx="1705">
                  <c:v>2.3801999999999999</c:v>
                </c:pt>
                <c:pt idx="1706">
                  <c:v>2.3653</c:v>
                </c:pt>
                <c:pt idx="1707">
                  <c:v>2.3565</c:v>
                </c:pt>
                <c:pt idx="1708">
                  <c:v>2.2993000000000001</c:v>
                </c:pt>
                <c:pt idx="1709">
                  <c:v>2.3182999999999998</c:v>
                </c:pt>
                <c:pt idx="1710">
                  <c:v>2.3189000000000002</c:v>
                </c:pt>
                <c:pt idx="1711">
                  <c:v>2.3605999999999998</c:v>
                </c:pt>
                <c:pt idx="1712">
                  <c:v>2.4117999999999999</c:v>
                </c:pt>
                <c:pt idx="1713">
                  <c:v>2.3910999999999998</c:v>
                </c:pt>
                <c:pt idx="1714">
                  <c:v>2.3996</c:v>
                </c:pt>
                <c:pt idx="1715">
                  <c:v>2.407</c:v>
                </c:pt>
                <c:pt idx="1716">
                  <c:v>2.3868999999999998</c:v>
                </c:pt>
                <c:pt idx="1717">
                  <c:v>2.3889</c:v>
                </c:pt>
                <c:pt idx="1718">
                  <c:v>2.3452999999999999</c:v>
                </c:pt>
                <c:pt idx="1719">
                  <c:v>2.3197999999999999</c:v>
                </c:pt>
                <c:pt idx="1720">
                  <c:v>2.3260000000000001</c:v>
                </c:pt>
                <c:pt idx="1721">
                  <c:v>2.3132999999999999</c:v>
                </c:pt>
                <c:pt idx="1722">
                  <c:v>2.3130000000000002</c:v>
                </c:pt>
                <c:pt idx="1723">
                  <c:v>2.3047</c:v>
                </c:pt>
                <c:pt idx="1724">
                  <c:v>2.2823000000000002</c:v>
                </c:pt>
                <c:pt idx="1725">
                  <c:v>2.2957000000000001</c:v>
                </c:pt>
                <c:pt idx="1726">
                  <c:v>2.2456999999999998</c:v>
                </c:pt>
                <c:pt idx="1727">
                  <c:v>2.2660999999999998</c:v>
                </c:pt>
                <c:pt idx="1728">
                  <c:v>2.3058999999999998</c:v>
                </c:pt>
                <c:pt idx="1729">
                  <c:v>2.3193999999999999</c:v>
                </c:pt>
                <c:pt idx="1730">
                  <c:v>2.3323999999999998</c:v>
                </c:pt>
                <c:pt idx="1731">
                  <c:v>2.4033000000000002</c:v>
                </c:pt>
                <c:pt idx="1732">
                  <c:v>2.3376999999999999</c:v>
                </c:pt>
                <c:pt idx="1733">
                  <c:v>2.2745000000000002</c:v>
                </c:pt>
                <c:pt idx="1734">
                  <c:v>2.2404000000000002</c:v>
                </c:pt>
                <c:pt idx="1735">
                  <c:v>2.2542</c:v>
                </c:pt>
                <c:pt idx="1736">
                  <c:v>2.2816999999999998</c:v>
                </c:pt>
                <c:pt idx="1737">
                  <c:v>2.2458</c:v>
                </c:pt>
                <c:pt idx="1738">
                  <c:v>2.27</c:v>
                </c:pt>
                <c:pt idx="1739">
                  <c:v>2.2711999999999999</c:v>
                </c:pt>
                <c:pt idx="1740">
                  <c:v>2.1837</c:v>
                </c:pt>
                <c:pt idx="1741">
                  <c:v>2.2132000000000001</c:v>
                </c:pt>
                <c:pt idx="1742">
                  <c:v>2.2271999999999998</c:v>
                </c:pt>
                <c:pt idx="1743">
                  <c:v>2.3056999999999999</c:v>
                </c:pt>
                <c:pt idx="1744">
                  <c:v>2.3338000000000001</c:v>
                </c:pt>
                <c:pt idx="1745">
                  <c:v>2.3491</c:v>
                </c:pt>
                <c:pt idx="1746">
                  <c:v>2.351</c:v>
                </c:pt>
                <c:pt idx="1747">
                  <c:v>2.3422000000000001</c:v>
                </c:pt>
                <c:pt idx="1748">
                  <c:v>2.3477000000000001</c:v>
                </c:pt>
                <c:pt idx="1749">
                  <c:v>2.3389000000000002</c:v>
                </c:pt>
                <c:pt idx="1750">
                  <c:v>2.3203999999999998</c:v>
                </c:pt>
                <c:pt idx="1751">
                  <c:v>2.3209</c:v>
                </c:pt>
                <c:pt idx="1752">
                  <c:v>2.3321000000000001</c:v>
                </c:pt>
                <c:pt idx="1753">
                  <c:v>2.3641000000000001</c:v>
                </c:pt>
                <c:pt idx="1754">
                  <c:v>2.3572000000000002</c:v>
                </c:pt>
                <c:pt idx="1755">
                  <c:v>2.3693</c:v>
                </c:pt>
                <c:pt idx="1756">
                  <c:v>2.3553000000000002</c:v>
                </c:pt>
                <c:pt idx="1757">
                  <c:v>2.3715999999999999</c:v>
                </c:pt>
                <c:pt idx="1758">
                  <c:v>2.3334000000000001</c:v>
                </c:pt>
                <c:pt idx="1759">
                  <c:v>2.2949000000000002</c:v>
                </c:pt>
                <c:pt idx="1760">
                  <c:v>2.2801</c:v>
                </c:pt>
                <c:pt idx="1761">
                  <c:v>2.2633000000000001</c:v>
                </c:pt>
                <c:pt idx="1762">
                  <c:v>2.3065000000000002</c:v>
                </c:pt>
                <c:pt idx="1763">
                  <c:v>2.3005</c:v>
                </c:pt>
                <c:pt idx="1764">
                  <c:v>2.2974999999999999</c:v>
                </c:pt>
                <c:pt idx="1765">
                  <c:v>2.3014999999999999</c:v>
                </c:pt>
                <c:pt idx="1766">
                  <c:v>2.2538999999999998</c:v>
                </c:pt>
                <c:pt idx="1767">
                  <c:v>2.2404000000000002</c:v>
                </c:pt>
                <c:pt idx="1768">
                  <c:v>2.2469000000000001</c:v>
                </c:pt>
                <c:pt idx="1769">
                  <c:v>2.2519</c:v>
                </c:pt>
                <c:pt idx="1770">
                  <c:v>2.1977000000000002</c:v>
                </c:pt>
                <c:pt idx="1771">
                  <c:v>2.1859999999999999</c:v>
                </c:pt>
                <c:pt idx="1772">
                  <c:v>2.1777000000000002</c:v>
                </c:pt>
                <c:pt idx="1773">
                  <c:v>2.1768000000000001</c:v>
                </c:pt>
                <c:pt idx="1774">
                  <c:v>2.1867000000000001</c:v>
                </c:pt>
                <c:pt idx="1775">
                  <c:v>2.2395999999999998</c:v>
                </c:pt>
                <c:pt idx="1776">
                  <c:v>2.214</c:v>
                </c:pt>
                <c:pt idx="1777">
                  <c:v>2.2591000000000001</c:v>
                </c:pt>
                <c:pt idx="1778">
                  <c:v>2.2164000000000001</c:v>
                </c:pt>
                <c:pt idx="1779">
                  <c:v>2.1846000000000001</c:v>
                </c:pt>
                <c:pt idx="1780">
                  <c:v>2.1770999999999998</c:v>
                </c:pt>
                <c:pt idx="1781">
                  <c:v>2.1722999999999999</c:v>
                </c:pt>
                <c:pt idx="1782">
                  <c:v>2.1547000000000001</c:v>
                </c:pt>
                <c:pt idx="1783">
                  <c:v>2.1743000000000001</c:v>
                </c:pt>
                <c:pt idx="1784">
                  <c:v>2.0886</c:v>
                </c:pt>
                <c:pt idx="1785">
                  <c:v>2.0663</c:v>
                </c:pt>
                <c:pt idx="1786">
                  <c:v>2.1425000000000001</c:v>
                </c:pt>
                <c:pt idx="1787">
                  <c:v>2.1425000000000001</c:v>
                </c:pt>
                <c:pt idx="1788">
                  <c:v>2.1823999999999999</c:v>
                </c:pt>
                <c:pt idx="1789">
                  <c:v>2.1276999999999999</c:v>
                </c:pt>
                <c:pt idx="1790">
                  <c:v>2.1269999999999998</c:v>
                </c:pt>
                <c:pt idx="1791">
                  <c:v>2.2038000000000002</c:v>
                </c:pt>
                <c:pt idx="1792">
                  <c:v>2.2111999999999998</c:v>
                </c:pt>
                <c:pt idx="1793">
                  <c:v>2.2404999999999999</c:v>
                </c:pt>
                <c:pt idx="1794">
                  <c:v>2.2490000000000001</c:v>
                </c:pt>
                <c:pt idx="1795">
                  <c:v>2.2151999999999998</c:v>
                </c:pt>
                <c:pt idx="1796">
                  <c:v>2.2252000000000001</c:v>
                </c:pt>
                <c:pt idx="1797">
                  <c:v>2.2361</c:v>
                </c:pt>
                <c:pt idx="1798">
                  <c:v>2.2305000000000001</c:v>
                </c:pt>
                <c:pt idx="1799">
                  <c:v>2.1753</c:v>
                </c:pt>
                <c:pt idx="1800">
                  <c:v>2.1663000000000001</c:v>
                </c:pt>
                <c:pt idx="1801">
                  <c:v>2.1223999999999998</c:v>
                </c:pt>
                <c:pt idx="1802">
                  <c:v>2.1353</c:v>
                </c:pt>
                <c:pt idx="1803">
                  <c:v>2.0819999999999999</c:v>
                </c:pt>
                <c:pt idx="1804">
                  <c:v>2.0571999999999999</c:v>
                </c:pt>
                <c:pt idx="1805">
                  <c:v>2.0508999999999999</c:v>
                </c:pt>
                <c:pt idx="1806">
                  <c:v>2.0531999999999999</c:v>
                </c:pt>
                <c:pt idx="1807">
                  <c:v>2.0548000000000002</c:v>
                </c:pt>
                <c:pt idx="1808">
                  <c:v>2.0529000000000002</c:v>
                </c:pt>
                <c:pt idx="1809">
                  <c:v>2.0453999999999999</c:v>
                </c:pt>
                <c:pt idx="1810">
                  <c:v>2.0634999999999999</c:v>
                </c:pt>
                <c:pt idx="1811">
                  <c:v>2.0554000000000001</c:v>
                </c:pt>
                <c:pt idx="1812">
                  <c:v>2.0651000000000002</c:v>
                </c:pt>
                <c:pt idx="1813">
                  <c:v>2.0466000000000002</c:v>
                </c:pt>
                <c:pt idx="1814">
                  <c:v>2.0325000000000002</c:v>
                </c:pt>
                <c:pt idx="1815">
                  <c:v>2.0626000000000002</c:v>
                </c:pt>
                <c:pt idx="1816">
                  <c:v>2.0829</c:v>
                </c:pt>
                <c:pt idx="1817">
                  <c:v>2.0966</c:v>
                </c:pt>
                <c:pt idx="1818">
                  <c:v>2.0947</c:v>
                </c:pt>
                <c:pt idx="1819">
                  <c:v>2.1038000000000001</c:v>
                </c:pt>
                <c:pt idx="1820">
                  <c:v>2.0954999999999999</c:v>
                </c:pt>
                <c:pt idx="1821">
                  <c:v>2.0813000000000001</c:v>
                </c:pt>
                <c:pt idx="1822">
                  <c:v>2.1286</c:v>
                </c:pt>
                <c:pt idx="1823">
                  <c:v>2.1812999999999998</c:v>
                </c:pt>
                <c:pt idx="1824">
                  <c:v>2.1916000000000002</c:v>
                </c:pt>
                <c:pt idx="1825">
                  <c:v>2.1318999999999999</c:v>
                </c:pt>
                <c:pt idx="1826">
                  <c:v>2.1570999999999998</c:v>
                </c:pt>
                <c:pt idx="1827">
                  <c:v>2.1511</c:v>
                </c:pt>
                <c:pt idx="1828">
                  <c:v>2.1621999999999999</c:v>
                </c:pt>
                <c:pt idx="1829">
                  <c:v>2.1453000000000002</c:v>
                </c:pt>
                <c:pt idx="1830">
                  <c:v>2.1049000000000002</c:v>
                </c:pt>
                <c:pt idx="1831">
                  <c:v>2.1373000000000002</c:v>
                </c:pt>
                <c:pt idx="1832">
                  <c:v>2.1600999999999999</c:v>
                </c:pt>
                <c:pt idx="1833">
                  <c:v>2.2010999999999998</c:v>
                </c:pt>
                <c:pt idx="1834">
                  <c:v>2.2572999999999999</c:v>
                </c:pt>
                <c:pt idx="1835">
                  <c:v>2.2391999999999999</c:v>
                </c:pt>
                <c:pt idx="1836">
                  <c:v>2.2271999999999998</c:v>
                </c:pt>
                <c:pt idx="1837">
                  <c:v>2.1637</c:v>
                </c:pt>
                <c:pt idx="1838">
                  <c:v>2.1791999999999998</c:v>
                </c:pt>
                <c:pt idx="1839">
                  <c:v>2.1768000000000001</c:v>
                </c:pt>
                <c:pt idx="1840">
                  <c:v>2.1720000000000002</c:v>
                </c:pt>
                <c:pt idx="1841">
                  <c:v>2.1947999999999999</c:v>
                </c:pt>
                <c:pt idx="1842">
                  <c:v>2.1528</c:v>
                </c:pt>
                <c:pt idx="1843">
                  <c:v>2.1484000000000001</c:v>
                </c:pt>
                <c:pt idx="1844">
                  <c:v>2.1819000000000002</c:v>
                </c:pt>
                <c:pt idx="1845">
                  <c:v>2.1956000000000002</c:v>
                </c:pt>
                <c:pt idx="1846">
                  <c:v>2.2092000000000001</c:v>
                </c:pt>
                <c:pt idx="1847">
                  <c:v>2.2425000000000002</c:v>
                </c:pt>
                <c:pt idx="1848">
                  <c:v>2.1772</c:v>
                </c:pt>
                <c:pt idx="1849">
                  <c:v>2.1236999999999999</c:v>
                </c:pt>
                <c:pt idx="1850">
                  <c:v>2.1187999999999998</c:v>
                </c:pt>
                <c:pt idx="1851">
                  <c:v>2.1198999999999999</c:v>
                </c:pt>
                <c:pt idx="1852">
                  <c:v>2.1084999999999998</c:v>
                </c:pt>
                <c:pt idx="1853">
                  <c:v>2.1238000000000001</c:v>
                </c:pt>
                <c:pt idx="1854">
                  <c:v>2.1486999999999998</c:v>
                </c:pt>
                <c:pt idx="1855">
                  <c:v>2.1522999999999999</c:v>
                </c:pt>
                <c:pt idx="1856">
                  <c:v>2.1903999999999999</c:v>
                </c:pt>
                <c:pt idx="1857">
                  <c:v>2.2010999999999998</c:v>
                </c:pt>
                <c:pt idx="1858">
                  <c:v>2.2130000000000001</c:v>
                </c:pt>
                <c:pt idx="1859">
                  <c:v>2.2088000000000001</c:v>
                </c:pt>
                <c:pt idx="1860">
                  <c:v>2.2885</c:v>
                </c:pt>
                <c:pt idx="1861">
                  <c:v>2.3447</c:v>
                </c:pt>
                <c:pt idx="1862">
                  <c:v>2.3542000000000001</c:v>
                </c:pt>
                <c:pt idx="1863">
                  <c:v>2.3433999999999999</c:v>
                </c:pt>
                <c:pt idx="1864">
                  <c:v>2.3277000000000001</c:v>
                </c:pt>
                <c:pt idx="1865">
                  <c:v>2.3792</c:v>
                </c:pt>
                <c:pt idx="1866">
                  <c:v>2.3304999999999998</c:v>
                </c:pt>
                <c:pt idx="1867">
                  <c:v>2.3349000000000002</c:v>
                </c:pt>
                <c:pt idx="1868">
                  <c:v>2.2886000000000002</c:v>
                </c:pt>
                <c:pt idx="1869">
                  <c:v>2.2753000000000001</c:v>
                </c:pt>
                <c:pt idx="1870">
                  <c:v>2.2736000000000001</c:v>
                </c:pt>
                <c:pt idx="1871">
                  <c:v>2.2675000000000001</c:v>
                </c:pt>
                <c:pt idx="1872">
                  <c:v>2.2496</c:v>
                </c:pt>
                <c:pt idx="1873">
                  <c:v>2.1882000000000001</c:v>
                </c:pt>
                <c:pt idx="1874">
                  <c:v>2.1331000000000002</c:v>
                </c:pt>
                <c:pt idx="1875">
                  <c:v>2.1105999999999998</c:v>
                </c:pt>
                <c:pt idx="1876">
                  <c:v>2.1265000000000001</c:v>
                </c:pt>
                <c:pt idx="1877">
                  <c:v>2.1505999999999998</c:v>
                </c:pt>
                <c:pt idx="1878">
                  <c:v>2.1692999999999998</c:v>
                </c:pt>
                <c:pt idx="1879">
                  <c:v>2.1406000000000001</c:v>
                </c:pt>
                <c:pt idx="1880">
                  <c:v>2.1354000000000002</c:v>
                </c:pt>
                <c:pt idx="1881">
                  <c:v>2.1149</c:v>
                </c:pt>
                <c:pt idx="1882">
                  <c:v>2.1901999999999999</c:v>
                </c:pt>
                <c:pt idx="1883">
                  <c:v>2.2635000000000001</c:v>
                </c:pt>
                <c:pt idx="1884">
                  <c:v>2.2829000000000002</c:v>
                </c:pt>
                <c:pt idx="1885">
                  <c:v>2.2888000000000002</c:v>
                </c:pt>
                <c:pt idx="1886">
                  <c:v>2.3831000000000002</c:v>
                </c:pt>
                <c:pt idx="1887">
                  <c:v>2.3904000000000001</c:v>
                </c:pt>
                <c:pt idx="1888">
                  <c:v>2.4138000000000002</c:v>
                </c:pt>
                <c:pt idx="1889">
                  <c:v>2.4413</c:v>
                </c:pt>
                <c:pt idx="1890">
                  <c:v>2.4588999999999999</c:v>
                </c:pt>
                <c:pt idx="1891">
                  <c:v>2.4196</c:v>
                </c:pt>
                <c:pt idx="1892">
                  <c:v>2.4708999999999999</c:v>
                </c:pt>
                <c:pt idx="1893">
                  <c:v>2.4883999999999999</c:v>
                </c:pt>
                <c:pt idx="1894">
                  <c:v>2.4649000000000001</c:v>
                </c:pt>
                <c:pt idx="1895">
                  <c:v>2.5312000000000001</c:v>
                </c:pt>
                <c:pt idx="1896">
                  <c:v>2.5392999999999999</c:v>
                </c:pt>
                <c:pt idx="1897">
                  <c:v>2.5339999999999998</c:v>
                </c:pt>
                <c:pt idx="1898">
                  <c:v>2.5392000000000001</c:v>
                </c:pt>
                <c:pt idx="1899">
                  <c:v>2.5304000000000002</c:v>
                </c:pt>
                <c:pt idx="1900">
                  <c:v>2.4820000000000002</c:v>
                </c:pt>
                <c:pt idx="1901">
                  <c:v>2.4479000000000002</c:v>
                </c:pt>
                <c:pt idx="1902">
                  <c:v>2.4986999999999999</c:v>
                </c:pt>
                <c:pt idx="1903">
                  <c:v>2.5125000000000002</c:v>
                </c:pt>
                <c:pt idx="1904">
                  <c:v>2.4653999999999998</c:v>
                </c:pt>
                <c:pt idx="1905">
                  <c:v>2.4874999999999998</c:v>
                </c:pt>
                <c:pt idx="1906">
                  <c:v>2.4708999999999999</c:v>
                </c:pt>
                <c:pt idx="1907">
                  <c:v>2.4394999999999998</c:v>
                </c:pt>
                <c:pt idx="1908">
                  <c:v>2.4506999999999999</c:v>
                </c:pt>
                <c:pt idx="1909">
                  <c:v>2.4678</c:v>
                </c:pt>
                <c:pt idx="1910">
                  <c:v>2.4916</c:v>
                </c:pt>
                <c:pt idx="1911">
                  <c:v>2.4918</c:v>
                </c:pt>
                <c:pt idx="1912">
                  <c:v>2.4660000000000002</c:v>
                </c:pt>
                <c:pt idx="1913">
                  <c:v>2.4257</c:v>
                </c:pt>
                <c:pt idx="1914">
                  <c:v>2.3982999999999999</c:v>
                </c:pt>
                <c:pt idx="1915">
                  <c:v>2.4489000000000001</c:v>
                </c:pt>
                <c:pt idx="1916">
                  <c:v>2.4588999999999999</c:v>
                </c:pt>
                <c:pt idx="1917">
                  <c:v>2.4279000000000002</c:v>
                </c:pt>
                <c:pt idx="1918">
                  <c:v>2.4005000000000001</c:v>
                </c:pt>
                <c:pt idx="1919">
                  <c:v>2.4554999999999998</c:v>
                </c:pt>
                <c:pt idx="1920">
                  <c:v>2.4533999999999998</c:v>
                </c:pt>
                <c:pt idx="1921">
                  <c:v>2.3915000000000002</c:v>
                </c:pt>
                <c:pt idx="1922">
                  <c:v>2.3551000000000002</c:v>
                </c:pt>
                <c:pt idx="1923">
                  <c:v>2.3742000000000001</c:v>
                </c:pt>
                <c:pt idx="1924">
                  <c:v>2.3551000000000002</c:v>
                </c:pt>
                <c:pt idx="1925">
                  <c:v>2.3936000000000002</c:v>
                </c:pt>
                <c:pt idx="1926">
                  <c:v>2.4315000000000002</c:v>
                </c:pt>
                <c:pt idx="1927">
                  <c:v>2.4043999999999999</c:v>
                </c:pt>
                <c:pt idx="1928">
                  <c:v>2.3656000000000001</c:v>
                </c:pt>
                <c:pt idx="1929">
                  <c:v>2.3178999999999998</c:v>
                </c:pt>
                <c:pt idx="1930">
                  <c:v>2.3052000000000001</c:v>
                </c:pt>
                <c:pt idx="1931">
                  <c:v>2.3083</c:v>
                </c:pt>
                <c:pt idx="1932">
                  <c:v>2.3359999999999999</c:v>
                </c:pt>
                <c:pt idx="1933">
                  <c:v>2.3414000000000001</c:v>
                </c:pt>
                <c:pt idx="1934">
                  <c:v>2.3088000000000002</c:v>
                </c:pt>
                <c:pt idx="1935">
                  <c:v>2.3437000000000001</c:v>
                </c:pt>
                <c:pt idx="1936">
                  <c:v>2.3498000000000001</c:v>
                </c:pt>
                <c:pt idx="1937">
                  <c:v>2.2654000000000001</c:v>
                </c:pt>
                <c:pt idx="1938">
                  <c:v>2.3012999999999999</c:v>
                </c:pt>
                <c:pt idx="1939">
                  <c:v>2.3208000000000002</c:v>
                </c:pt>
                <c:pt idx="1940">
                  <c:v>2.3696999999999999</c:v>
                </c:pt>
                <c:pt idx="1941">
                  <c:v>2.4074</c:v>
                </c:pt>
                <c:pt idx="1942">
                  <c:v>2.4236</c:v>
                </c:pt>
                <c:pt idx="1943">
                  <c:v>2.3925999999999998</c:v>
                </c:pt>
                <c:pt idx="1944">
                  <c:v>2.3544999999999998</c:v>
                </c:pt>
                <c:pt idx="1945">
                  <c:v>2.3593999999999999</c:v>
                </c:pt>
                <c:pt idx="1946">
                  <c:v>2.3757000000000001</c:v>
                </c:pt>
                <c:pt idx="1947">
                  <c:v>2.3346</c:v>
                </c:pt>
                <c:pt idx="1948">
                  <c:v>2.3557000000000001</c:v>
                </c:pt>
                <c:pt idx="1949">
                  <c:v>2.3877999999999999</c:v>
                </c:pt>
                <c:pt idx="1950">
                  <c:v>2.3586999999999998</c:v>
                </c:pt>
                <c:pt idx="1951">
                  <c:v>2.34</c:v>
                </c:pt>
                <c:pt idx="1952">
                  <c:v>2.3245</c:v>
                </c:pt>
                <c:pt idx="1953">
                  <c:v>2.3424</c:v>
                </c:pt>
                <c:pt idx="1954">
                  <c:v>2.3144999999999998</c:v>
                </c:pt>
                <c:pt idx="1955">
                  <c:v>2.2980999999999998</c:v>
                </c:pt>
                <c:pt idx="1956">
                  <c:v>2.2637</c:v>
                </c:pt>
                <c:pt idx="1957">
                  <c:v>2.2873999999999999</c:v>
                </c:pt>
                <c:pt idx="1958">
                  <c:v>2.3119000000000001</c:v>
                </c:pt>
                <c:pt idx="1959">
                  <c:v>2.2858000000000001</c:v>
                </c:pt>
                <c:pt idx="1960">
                  <c:v>2.3614000000000002</c:v>
                </c:pt>
                <c:pt idx="1961">
                  <c:v>2.4340999999999999</c:v>
                </c:pt>
                <c:pt idx="1962">
                  <c:v>2.4182999999999999</c:v>
                </c:pt>
                <c:pt idx="1963">
                  <c:v>2.3957000000000002</c:v>
                </c:pt>
                <c:pt idx="1964">
                  <c:v>2.4453</c:v>
                </c:pt>
                <c:pt idx="1965">
                  <c:v>2.4174000000000002</c:v>
                </c:pt>
                <c:pt idx="1966">
                  <c:v>2.4485999999999999</c:v>
                </c:pt>
                <c:pt idx="1967">
                  <c:v>2.4531000000000001</c:v>
                </c:pt>
                <c:pt idx="1968">
                  <c:v>2.4849000000000001</c:v>
                </c:pt>
                <c:pt idx="1969">
                  <c:v>2.5508999999999999</c:v>
                </c:pt>
                <c:pt idx="1970">
                  <c:v>2.5516000000000001</c:v>
                </c:pt>
                <c:pt idx="1971">
                  <c:v>2.6</c:v>
                </c:pt>
                <c:pt idx="1972">
                  <c:v>2.5857999999999999</c:v>
                </c:pt>
                <c:pt idx="1973">
                  <c:v>2.4495</c:v>
                </c:pt>
                <c:pt idx="1974">
                  <c:v>2.3942000000000001</c:v>
                </c:pt>
                <c:pt idx="1975">
                  <c:v>2.3935</c:v>
                </c:pt>
                <c:pt idx="1976">
                  <c:v>2.4584000000000001</c:v>
                </c:pt>
                <c:pt idx="1977">
                  <c:v>2.3940999999999999</c:v>
                </c:pt>
                <c:pt idx="1978">
                  <c:v>2.4563999999999999</c:v>
                </c:pt>
                <c:pt idx="1979">
                  <c:v>2.5467</c:v>
                </c:pt>
                <c:pt idx="1980">
                  <c:v>2.5386000000000002</c:v>
                </c:pt>
                <c:pt idx="1981">
                  <c:v>2.5194000000000001</c:v>
                </c:pt>
                <c:pt idx="1982">
                  <c:v>2.5122</c:v>
                </c:pt>
                <c:pt idx="1983">
                  <c:v>2.5167000000000002</c:v>
                </c:pt>
                <c:pt idx="1984">
                  <c:v>2.5072000000000001</c:v>
                </c:pt>
                <c:pt idx="1985">
                  <c:v>2.5116000000000001</c:v>
                </c:pt>
                <c:pt idx="1986">
                  <c:v>2.4868000000000001</c:v>
                </c:pt>
                <c:pt idx="1987">
                  <c:v>2.4611999999999998</c:v>
                </c:pt>
                <c:pt idx="1988">
                  <c:v>2.5421</c:v>
                </c:pt>
                <c:pt idx="1989">
                  <c:v>2.4792999999999998</c:v>
                </c:pt>
                <c:pt idx="1990">
                  <c:v>2.4674999999999998</c:v>
                </c:pt>
                <c:pt idx="1991">
                  <c:v>2.5059</c:v>
                </c:pt>
                <c:pt idx="1992">
                  <c:v>2.4205999999999999</c:v>
                </c:pt>
                <c:pt idx="1993">
                  <c:v>2.3666999999999998</c:v>
                </c:pt>
                <c:pt idx="1994">
                  <c:v>2.2985000000000002</c:v>
                </c:pt>
                <c:pt idx="1995">
                  <c:v>2.3037000000000001</c:v>
                </c:pt>
                <c:pt idx="1996">
                  <c:v>2.2629999999999999</c:v>
                </c:pt>
                <c:pt idx="1997">
                  <c:v>2.2401</c:v>
                </c:pt>
                <c:pt idx="1998">
                  <c:v>2.2780999999999998</c:v>
                </c:pt>
                <c:pt idx="1999">
                  <c:v>2.3266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E7-4CAC-9FFA-F01B808C3CAD}"/>
            </c:ext>
          </c:extLst>
        </c:ser>
        <c:ser>
          <c:idx val="1"/>
          <c:order val="1"/>
          <c:tx>
            <c:v>RMSD Best Docked All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Sheet1!$K$2:$K$2001</c:f>
              <c:numCache>
                <c:formatCode>General</c:formatCode>
                <c:ptCount val="2000"/>
                <c:pt idx="0">
                  <c:v>0</c:v>
                </c:pt>
                <c:pt idx="1">
                  <c:v>0.68179999999999996</c:v>
                </c:pt>
                <c:pt idx="2">
                  <c:v>0.75049999999999994</c:v>
                </c:pt>
                <c:pt idx="3">
                  <c:v>0.79020000000000001</c:v>
                </c:pt>
                <c:pt idx="4">
                  <c:v>0.8105</c:v>
                </c:pt>
                <c:pt idx="5">
                  <c:v>0.84319999999999995</c:v>
                </c:pt>
                <c:pt idx="6">
                  <c:v>0.85319999999999996</c:v>
                </c:pt>
                <c:pt idx="7">
                  <c:v>0.90629999999999999</c:v>
                </c:pt>
                <c:pt idx="8">
                  <c:v>0.97340000000000004</c:v>
                </c:pt>
                <c:pt idx="9">
                  <c:v>0.99619999999999997</c:v>
                </c:pt>
                <c:pt idx="10">
                  <c:v>1.0349999999999999</c:v>
                </c:pt>
                <c:pt idx="11">
                  <c:v>1.0561</c:v>
                </c:pt>
                <c:pt idx="12">
                  <c:v>1.0294000000000001</c:v>
                </c:pt>
                <c:pt idx="13">
                  <c:v>0.98899999999999999</c:v>
                </c:pt>
                <c:pt idx="14">
                  <c:v>1.0698000000000001</c:v>
                </c:pt>
                <c:pt idx="15">
                  <c:v>1.071</c:v>
                </c:pt>
                <c:pt idx="16">
                  <c:v>1.0448999999999999</c:v>
                </c:pt>
                <c:pt idx="17">
                  <c:v>0.98099999999999998</c:v>
                </c:pt>
                <c:pt idx="18">
                  <c:v>1.0125</c:v>
                </c:pt>
                <c:pt idx="19">
                  <c:v>1.0644</c:v>
                </c:pt>
                <c:pt idx="20">
                  <c:v>1.0934999999999999</c:v>
                </c:pt>
                <c:pt idx="21">
                  <c:v>1.0841000000000001</c:v>
                </c:pt>
                <c:pt idx="22">
                  <c:v>1.0688</c:v>
                </c:pt>
                <c:pt idx="23">
                  <c:v>1.0509999999999999</c:v>
                </c:pt>
                <c:pt idx="24">
                  <c:v>1.1000000000000001</c:v>
                </c:pt>
                <c:pt idx="25">
                  <c:v>1.0684</c:v>
                </c:pt>
                <c:pt idx="26">
                  <c:v>1.1349</c:v>
                </c:pt>
                <c:pt idx="27">
                  <c:v>1.1677</c:v>
                </c:pt>
                <c:pt idx="28">
                  <c:v>1.1482000000000001</c:v>
                </c:pt>
                <c:pt idx="29">
                  <c:v>1.1222000000000001</c:v>
                </c:pt>
                <c:pt idx="30">
                  <c:v>1.1449</c:v>
                </c:pt>
                <c:pt idx="31">
                  <c:v>1.1053999999999999</c:v>
                </c:pt>
                <c:pt idx="32">
                  <c:v>1.1221000000000001</c:v>
                </c:pt>
                <c:pt idx="33">
                  <c:v>1.1162000000000001</c:v>
                </c:pt>
                <c:pt idx="34">
                  <c:v>1.1060000000000001</c:v>
                </c:pt>
                <c:pt idx="35">
                  <c:v>1.1316999999999999</c:v>
                </c:pt>
                <c:pt idx="36">
                  <c:v>1.0799000000000001</c:v>
                </c:pt>
                <c:pt idx="37">
                  <c:v>1.1309</c:v>
                </c:pt>
                <c:pt idx="38">
                  <c:v>1.1074999999999999</c:v>
                </c:pt>
                <c:pt idx="39">
                  <c:v>1.0983000000000001</c:v>
                </c:pt>
                <c:pt idx="40">
                  <c:v>1.1184000000000001</c:v>
                </c:pt>
                <c:pt idx="41">
                  <c:v>1.1337999999999999</c:v>
                </c:pt>
                <c:pt idx="42">
                  <c:v>1.1534</c:v>
                </c:pt>
                <c:pt idx="43">
                  <c:v>1.1842999999999999</c:v>
                </c:pt>
                <c:pt idx="44">
                  <c:v>1.1902999999999999</c:v>
                </c:pt>
                <c:pt idx="45">
                  <c:v>1.2306999999999999</c:v>
                </c:pt>
                <c:pt idx="46">
                  <c:v>1.2670999999999999</c:v>
                </c:pt>
                <c:pt idx="47">
                  <c:v>1.2465999999999999</c:v>
                </c:pt>
                <c:pt idx="48">
                  <c:v>1.2399</c:v>
                </c:pt>
                <c:pt idx="49">
                  <c:v>1.2386999999999999</c:v>
                </c:pt>
                <c:pt idx="50">
                  <c:v>1.2085999999999999</c:v>
                </c:pt>
                <c:pt idx="51">
                  <c:v>1.2611000000000001</c:v>
                </c:pt>
                <c:pt idx="52">
                  <c:v>1.2614000000000001</c:v>
                </c:pt>
                <c:pt idx="53">
                  <c:v>1.2372000000000001</c:v>
                </c:pt>
                <c:pt idx="54">
                  <c:v>1.258</c:v>
                </c:pt>
                <c:pt idx="55">
                  <c:v>1.2804</c:v>
                </c:pt>
                <c:pt idx="56">
                  <c:v>1.3071999999999999</c:v>
                </c:pt>
                <c:pt idx="57">
                  <c:v>1.2905</c:v>
                </c:pt>
                <c:pt idx="58">
                  <c:v>1.3130999999999999</c:v>
                </c:pt>
                <c:pt idx="59">
                  <c:v>1.3507</c:v>
                </c:pt>
                <c:pt idx="60">
                  <c:v>1.3411999999999999</c:v>
                </c:pt>
                <c:pt idx="61">
                  <c:v>1.2915000000000001</c:v>
                </c:pt>
                <c:pt idx="62">
                  <c:v>1.2562</c:v>
                </c:pt>
                <c:pt idx="63">
                  <c:v>1.3191999999999999</c:v>
                </c:pt>
                <c:pt idx="64">
                  <c:v>1.3765000000000001</c:v>
                </c:pt>
                <c:pt idx="65">
                  <c:v>1.4096</c:v>
                </c:pt>
                <c:pt idx="66">
                  <c:v>1.4906999999999999</c:v>
                </c:pt>
                <c:pt idx="67">
                  <c:v>1.4083000000000001</c:v>
                </c:pt>
                <c:pt idx="68">
                  <c:v>1.4229000000000001</c:v>
                </c:pt>
                <c:pt idx="69">
                  <c:v>1.4352</c:v>
                </c:pt>
                <c:pt idx="70">
                  <c:v>1.4859</c:v>
                </c:pt>
                <c:pt idx="71">
                  <c:v>1.4209000000000001</c:v>
                </c:pt>
                <c:pt idx="72">
                  <c:v>1.383</c:v>
                </c:pt>
                <c:pt idx="73">
                  <c:v>1.3527</c:v>
                </c:pt>
                <c:pt idx="74">
                  <c:v>1.3746</c:v>
                </c:pt>
                <c:pt idx="75">
                  <c:v>1.3687</c:v>
                </c:pt>
                <c:pt idx="76">
                  <c:v>1.3847</c:v>
                </c:pt>
                <c:pt idx="77">
                  <c:v>1.4288000000000001</c:v>
                </c:pt>
                <c:pt idx="78">
                  <c:v>1.4902</c:v>
                </c:pt>
                <c:pt idx="79">
                  <c:v>1.4716</c:v>
                </c:pt>
                <c:pt idx="80">
                  <c:v>1.3835</c:v>
                </c:pt>
                <c:pt idx="81">
                  <c:v>1.397</c:v>
                </c:pt>
                <c:pt idx="82">
                  <c:v>1.4235</c:v>
                </c:pt>
                <c:pt idx="83">
                  <c:v>1.4330000000000001</c:v>
                </c:pt>
                <c:pt idx="84">
                  <c:v>1.4224000000000001</c:v>
                </c:pt>
                <c:pt idx="85">
                  <c:v>1.4208000000000001</c:v>
                </c:pt>
                <c:pt idx="86">
                  <c:v>1.4053</c:v>
                </c:pt>
                <c:pt idx="87">
                  <c:v>1.4153</c:v>
                </c:pt>
                <c:pt idx="88">
                  <c:v>1.3825000000000001</c:v>
                </c:pt>
                <c:pt idx="89">
                  <c:v>1.337</c:v>
                </c:pt>
                <c:pt idx="90">
                  <c:v>1.3150999999999999</c:v>
                </c:pt>
                <c:pt idx="91">
                  <c:v>1.3022</c:v>
                </c:pt>
                <c:pt idx="92">
                  <c:v>1.3252999999999999</c:v>
                </c:pt>
                <c:pt idx="93">
                  <c:v>1.3665</c:v>
                </c:pt>
                <c:pt idx="94">
                  <c:v>1.4599</c:v>
                </c:pt>
                <c:pt idx="95">
                  <c:v>1.4587000000000001</c:v>
                </c:pt>
                <c:pt idx="96">
                  <c:v>1.4642999999999999</c:v>
                </c:pt>
                <c:pt idx="97">
                  <c:v>1.4774</c:v>
                </c:pt>
                <c:pt idx="98">
                  <c:v>1.4182999999999999</c:v>
                </c:pt>
                <c:pt idx="99">
                  <c:v>1.429</c:v>
                </c:pt>
                <c:pt idx="100">
                  <c:v>1.4619</c:v>
                </c:pt>
                <c:pt idx="101">
                  <c:v>1.4550000000000001</c:v>
                </c:pt>
                <c:pt idx="102">
                  <c:v>1.4559</c:v>
                </c:pt>
                <c:pt idx="103">
                  <c:v>1.4148000000000001</c:v>
                </c:pt>
                <c:pt idx="104">
                  <c:v>1.4296</c:v>
                </c:pt>
                <c:pt idx="105">
                  <c:v>1.4914000000000001</c:v>
                </c:pt>
                <c:pt idx="106">
                  <c:v>1.5055000000000001</c:v>
                </c:pt>
                <c:pt idx="107">
                  <c:v>1.5208999999999999</c:v>
                </c:pt>
                <c:pt idx="108">
                  <c:v>1.4991000000000001</c:v>
                </c:pt>
                <c:pt idx="109">
                  <c:v>1.4671000000000001</c:v>
                </c:pt>
                <c:pt idx="110">
                  <c:v>1.4864999999999999</c:v>
                </c:pt>
                <c:pt idx="111">
                  <c:v>1.4770000000000001</c:v>
                </c:pt>
                <c:pt idx="112">
                  <c:v>1.4614</c:v>
                </c:pt>
                <c:pt idx="113">
                  <c:v>1.4861</c:v>
                </c:pt>
                <c:pt idx="114">
                  <c:v>1.5015000000000001</c:v>
                </c:pt>
                <c:pt idx="115">
                  <c:v>1.4570000000000001</c:v>
                </c:pt>
                <c:pt idx="116">
                  <c:v>1.4525999999999999</c:v>
                </c:pt>
                <c:pt idx="117">
                  <c:v>1.4528000000000001</c:v>
                </c:pt>
                <c:pt idx="118">
                  <c:v>1.4591000000000001</c:v>
                </c:pt>
                <c:pt idx="119">
                  <c:v>1.4762</c:v>
                </c:pt>
                <c:pt idx="120">
                  <c:v>1.4757</c:v>
                </c:pt>
                <c:pt idx="121">
                  <c:v>1.4895</c:v>
                </c:pt>
                <c:pt idx="122">
                  <c:v>1.4809000000000001</c:v>
                </c:pt>
                <c:pt idx="123">
                  <c:v>1.595</c:v>
                </c:pt>
                <c:pt idx="124">
                  <c:v>1.6576</c:v>
                </c:pt>
                <c:pt idx="125">
                  <c:v>1.6061000000000001</c:v>
                </c:pt>
                <c:pt idx="126">
                  <c:v>1.5975999999999999</c:v>
                </c:pt>
                <c:pt idx="127">
                  <c:v>1.61</c:v>
                </c:pt>
                <c:pt idx="128">
                  <c:v>1.6127</c:v>
                </c:pt>
                <c:pt idx="129">
                  <c:v>1.6092</c:v>
                </c:pt>
                <c:pt idx="130">
                  <c:v>1.6489</c:v>
                </c:pt>
                <c:pt idx="131">
                  <c:v>1.6147</c:v>
                </c:pt>
                <c:pt idx="132">
                  <c:v>1.5920000000000001</c:v>
                </c:pt>
                <c:pt idx="133">
                  <c:v>1.5193000000000001</c:v>
                </c:pt>
                <c:pt idx="134">
                  <c:v>1.5271999999999999</c:v>
                </c:pt>
                <c:pt idx="135">
                  <c:v>1.5299</c:v>
                </c:pt>
                <c:pt idx="136">
                  <c:v>1.5411999999999999</c:v>
                </c:pt>
                <c:pt idx="137">
                  <c:v>1.5432999999999999</c:v>
                </c:pt>
                <c:pt idx="138">
                  <c:v>1.5476000000000001</c:v>
                </c:pt>
                <c:pt idx="139">
                  <c:v>1.5459000000000001</c:v>
                </c:pt>
                <c:pt idx="140">
                  <c:v>1.5824</c:v>
                </c:pt>
                <c:pt idx="141">
                  <c:v>1.5783</c:v>
                </c:pt>
                <c:pt idx="142">
                  <c:v>1.6335999999999999</c:v>
                </c:pt>
                <c:pt idx="143">
                  <c:v>1.6471</c:v>
                </c:pt>
                <c:pt idx="144">
                  <c:v>1.6656</c:v>
                </c:pt>
                <c:pt idx="145">
                  <c:v>1.6464000000000001</c:v>
                </c:pt>
                <c:pt idx="146">
                  <c:v>1.5984</c:v>
                </c:pt>
                <c:pt idx="147">
                  <c:v>1.6167</c:v>
                </c:pt>
                <c:pt idx="148">
                  <c:v>1.6045</c:v>
                </c:pt>
                <c:pt idx="149">
                  <c:v>1.5124</c:v>
                </c:pt>
                <c:pt idx="150">
                  <c:v>1.4898</c:v>
                </c:pt>
                <c:pt idx="151">
                  <c:v>1.4666999999999999</c:v>
                </c:pt>
                <c:pt idx="152">
                  <c:v>1.4337</c:v>
                </c:pt>
                <c:pt idx="153">
                  <c:v>1.389</c:v>
                </c:pt>
                <c:pt idx="154">
                  <c:v>1.4352</c:v>
                </c:pt>
                <c:pt idx="155">
                  <c:v>1.4369000000000001</c:v>
                </c:pt>
                <c:pt idx="156">
                  <c:v>1.4550000000000001</c:v>
                </c:pt>
                <c:pt idx="157">
                  <c:v>1.4710000000000001</c:v>
                </c:pt>
                <c:pt idx="158">
                  <c:v>1.4787999999999999</c:v>
                </c:pt>
                <c:pt idx="159">
                  <c:v>1.4530000000000001</c:v>
                </c:pt>
                <c:pt idx="160">
                  <c:v>1.4517</c:v>
                </c:pt>
                <c:pt idx="161">
                  <c:v>1.4813000000000001</c:v>
                </c:pt>
                <c:pt idx="162">
                  <c:v>1.508</c:v>
                </c:pt>
                <c:pt idx="163">
                  <c:v>1.5028999999999999</c:v>
                </c:pt>
                <c:pt idx="164">
                  <c:v>1.508</c:v>
                </c:pt>
                <c:pt idx="165">
                  <c:v>1.5069999999999999</c:v>
                </c:pt>
                <c:pt idx="166">
                  <c:v>1.5262</c:v>
                </c:pt>
                <c:pt idx="167">
                  <c:v>1.5525</c:v>
                </c:pt>
                <c:pt idx="168">
                  <c:v>1.5784</c:v>
                </c:pt>
                <c:pt idx="169">
                  <c:v>1.5432999999999999</c:v>
                </c:pt>
                <c:pt idx="170">
                  <c:v>1.4901</c:v>
                </c:pt>
                <c:pt idx="171">
                  <c:v>1.4843999999999999</c:v>
                </c:pt>
                <c:pt idx="172">
                  <c:v>1.4893000000000001</c:v>
                </c:pt>
                <c:pt idx="173">
                  <c:v>1.4947999999999999</c:v>
                </c:pt>
                <c:pt idx="174">
                  <c:v>1.4817</c:v>
                </c:pt>
                <c:pt idx="175">
                  <c:v>1.4934000000000001</c:v>
                </c:pt>
                <c:pt idx="176">
                  <c:v>1.5317000000000001</c:v>
                </c:pt>
                <c:pt idx="177">
                  <c:v>1.4802999999999999</c:v>
                </c:pt>
                <c:pt idx="178">
                  <c:v>1.4977</c:v>
                </c:pt>
                <c:pt idx="179">
                  <c:v>1.4887999999999999</c:v>
                </c:pt>
                <c:pt idx="180">
                  <c:v>1.5348999999999999</c:v>
                </c:pt>
                <c:pt idx="181">
                  <c:v>1.5044</c:v>
                </c:pt>
                <c:pt idx="182">
                  <c:v>1.4782</c:v>
                </c:pt>
                <c:pt idx="183">
                  <c:v>1.5</c:v>
                </c:pt>
                <c:pt idx="184">
                  <c:v>1.5422</c:v>
                </c:pt>
                <c:pt idx="185">
                  <c:v>1.5744</c:v>
                </c:pt>
                <c:pt idx="186">
                  <c:v>1.6304000000000001</c:v>
                </c:pt>
                <c:pt idx="187">
                  <c:v>1.6257999999999999</c:v>
                </c:pt>
                <c:pt idx="188">
                  <c:v>1.6666000000000001</c:v>
                </c:pt>
                <c:pt idx="189">
                  <c:v>1.659</c:v>
                </c:pt>
                <c:pt idx="190">
                  <c:v>1.6180000000000001</c:v>
                </c:pt>
                <c:pt idx="191">
                  <c:v>1.5667</c:v>
                </c:pt>
                <c:pt idx="192">
                  <c:v>1.5578000000000001</c:v>
                </c:pt>
                <c:pt idx="193">
                  <c:v>1.6132</c:v>
                </c:pt>
                <c:pt idx="194">
                  <c:v>1.5401</c:v>
                </c:pt>
                <c:pt idx="195">
                  <c:v>1.5781000000000001</c:v>
                </c:pt>
                <c:pt idx="196">
                  <c:v>1.5483</c:v>
                </c:pt>
                <c:pt idx="197">
                  <c:v>1.5805</c:v>
                </c:pt>
                <c:pt idx="198">
                  <c:v>1.6369</c:v>
                </c:pt>
                <c:pt idx="199">
                  <c:v>1.6051</c:v>
                </c:pt>
                <c:pt idx="200">
                  <c:v>1.6095999999999999</c:v>
                </c:pt>
                <c:pt idx="201">
                  <c:v>1.6386000000000001</c:v>
                </c:pt>
                <c:pt idx="202">
                  <c:v>1.6404000000000001</c:v>
                </c:pt>
                <c:pt idx="203">
                  <c:v>1.6156999999999999</c:v>
                </c:pt>
                <c:pt idx="204">
                  <c:v>1.6145</c:v>
                </c:pt>
                <c:pt idx="205">
                  <c:v>1.6131</c:v>
                </c:pt>
                <c:pt idx="206">
                  <c:v>1.6141000000000001</c:v>
                </c:pt>
                <c:pt idx="207">
                  <c:v>1.5823</c:v>
                </c:pt>
                <c:pt idx="208">
                  <c:v>1.5089999999999999</c:v>
                </c:pt>
                <c:pt idx="209">
                  <c:v>1.4857</c:v>
                </c:pt>
                <c:pt idx="210">
                  <c:v>1.5174000000000001</c:v>
                </c:pt>
                <c:pt idx="211">
                  <c:v>1.5291999999999999</c:v>
                </c:pt>
                <c:pt idx="212">
                  <c:v>1.5631999999999999</c:v>
                </c:pt>
                <c:pt idx="213">
                  <c:v>1.58</c:v>
                </c:pt>
                <c:pt idx="214">
                  <c:v>1.593</c:v>
                </c:pt>
                <c:pt idx="215">
                  <c:v>1.6055999999999999</c:v>
                </c:pt>
                <c:pt idx="216">
                  <c:v>1.5657000000000001</c:v>
                </c:pt>
                <c:pt idx="217">
                  <c:v>1.5964</c:v>
                </c:pt>
                <c:pt idx="218">
                  <c:v>1.6536</c:v>
                </c:pt>
                <c:pt idx="219">
                  <c:v>1.6188</c:v>
                </c:pt>
                <c:pt idx="220">
                  <c:v>1.5585</c:v>
                </c:pt>
                <c:pt idx="221">
                  <c:v>1.5909</c:v>
                </c:pt>
                <c:pt idx="222">
                  <c:v>1.6487000000000001</c:v>
                </c:pt>
                <c:pt idx="223">
                  <c:v>1.6642999999999999</c:v>
                </c:pt>
                <c:pt idx="224">
                  <c:v>1.6405000000000001</c:v>
                </c:pt>
                <c:pt idx="225">
                  <c:v>1.6268</c:v>
                </c:pt>
                <c:pt idx="226">
                  <c:v>1.6029</c:v>
                </c:pt>
                <c:pt idx="227">
                  <c:v>1.5972</c:v>
                </c:pt>
                <c:pt idx="228">
                  <c:v>1.5920000000000001</c:v>
                </c:pt>
                <c:pt idx="229">
                  <c:v>1.5772999999999999</c:v>
                </c:pt>
                <c:pt idx="230">
                  <c:v>1.5455000000000001</c:v>
                </c:pt>
                <c:pt idx="231">
                  <c:v>1.5266999999999999</c:v>
                </c:pt>
                <c:pt idx="232">
                  <c:v>1.5237000000000001</c:v>
                </c:pt>
                <c:pt idx="233">
                  <c:v>1.5066999999999999</c:v>
                </c:pt>
                <c:pt idx="234">
                  <c:v>1.4675</c:v>
                </c:pt>
                <c:pt idx="235">
                  <c:v>1.4883</c:v>
                </c:pt>
                <c:pt idx="236">
                  <c:v>1.4319999999999999</c:v>
                </c:pt>
                <c:pt idx="237">
                  <c:v>1.4280999999999999</c:v>
                </c:pt>
                <c:pt idx="238">
                  <c:v>1.4169</c:v>
                </c:pt>
                <c:pt idx="239">
                  <c:v>1.4253</c:v>
                </c:pt>
                <c:pt idx="240">
                  <c:v>1.4279999999999999</c:v>
                </c:pt>
                <c:pt idx="241">
                  <c:v>1.3815</c:v>
                </c:pt>
                <c:pt idx="242">
                  <c:v>1.446</c:v>
                </c:pt>
                <c:pt idx="243">
                  <c:v>1.4488000000000001</c:v>
                </c:pt>
                <c:pt idx="244">
                  <c:v>1.5043</c:v>
                </c:pt>
                <c:pt idx="245">
                  <c:v>1.4672000000000001</c:v>
                </c:pt>
                <c:pt idx="246">
                  <c:v>1.4495</c:v>
                </c:pt>
                <c:pt idx="247">
                  <c:v>1.4387000000000001</c:v>
                </c:pt>
                <c:pt idx="248">
                  <c:v>1.4352</c:v>
                </c:pt>
                <c:pt idx="249">
                  <c:v>1.4723999999999999</c:v>
                </c:pt>
                <c:pt idx="250">
                  <c:v>1.5075000000000001</c:v>
                </c:pt>
                <c:pt idx="251">
                  <c:v>1.5566</c:v>
                </c:pt>
                <c:pt idx="252">
                  <c:v>1.5973999999999999</c:v>
                </c:pt>
                <c:pt idx="253">
                  <c:v>1.6294</c:v>
                </c:pt>
                <c:pt idx="254">
                  <c:v>1.6706000000000001</c:v>
                </c:pt>
                <c:pt idx="255">
                  <c:v>1.7358</c:v>
                </c:pt>
                <c:pt idx="256">
                  <c:v>1.6901999999999999</c:v>
                </c:pt>
                <c:pt idx="257">
                  <c:v>1.6808000000000001</c:v>
                </c:pt>
                <c:pt idx="258">
                  <c:v>1.6654</c:v>
                </c:pt>
                <c:pt idx="259">
                  <c:v>1.5908</c:v>
                </c:pt>
                <c:pt idx="260">
                  <c:v>1.5580000000000001</c:v>
                </c:pt>
                <c:pt idx="261">
                  <c:v>1.5204</c:v>
                </c:pt>
                <c:pt idx="262">
                  <c:v>1.4998</c:v>
                </c:pt>
                <c:pt idx="263">
                  <c:v>1.5176000000000001</c:v>
                </c:pt>
                <c:pt idx="264">
                  <c:v>1.4894000000000001</c:v>
                </c:pt>
                <c:pt idx="265">
                  <c:v>1.4488000000000001</c:v>
                </c:pt>
                <c:pt idx="266">
                  <c:v>1.4708000000000001</c:v>
                </c:pt>
                <c:pt idx="267">
                  <c:v>1.53</c:v>
                </c:pt>
                <c:pt idx="268">
                  <c:v>1.5021</c:v>
                </c:pt>
                <c:pt idx="269">
                  <c:v>1.5337000000000001</c:v>
                </c:pt>
                <c:pt idx="270">
                  <c:v>1.496</c:v>
                </c:pt>
                <c:pt idx="271">
                  <c:v>1.4970000000000001</c:v>
                </c:pt>
                <c:pt idx="272">
                  <c:v>1.5255000000000001</c:v>
                </c:pt>
                <c:pt idx="273">
                  <c:v>1.5306999999999999</c:v>
                </c:pt>
                <c:pt idx="274">
                  <c:v>1.4818</c:v>
                </c:pt>
                <c:pt idx="275">
                  <c:v>1.4826999999999999</c:v>
                </c:pt>
                <c:pt idx="276">
                  <c:v>1.5167999999999999</c:v>
                </c:pt>
                <c:pt idx="277">
                  <c:v>1.5106999999999999</c:v>
                </c:pt>
                <c:pt idx="278">
                  <c:v>1.4846999999999999</c:v>
                </c:pt>
                <c:pt idx="279">
                  <c:v>1.5032000000000001</c:v>
                </c:pt>
                <c:pt idx="280">
                  <c:v>1.5378000000000001</c:v>
                </c:pt>
                <c:pt idx="281">
                  <c:v>1.4891000000000001</c:v>
                </c:pt>
                <c:pt idx="282">
                  <c:v>1.514</c:v>
                </c:pt>
                <c:pt idx="283">
                  <c:v>1.5410999999999999</c:v>
                </c:pt>
                <c:pt idx="284">
                  <c:v>1.54</c:v>
                </c:pt>
                <c:pt idx="285">
                  <c:v>1.5634999999999999</c:v>
                </c:pt>
                <c:pt idx="286">
                  <c:v>1.5746</c:v>
                </c:pt>
                <c:pt idx="287">
                  <c:v>1.5629999999999999</c:v>
                </c:pt>
                <c:pt idx="288">
                  <c:v>1.5566</c:v>
                </c:pt>
                <c:pt idx="289">
                  <c:v>1.6191</c:v>
                </c:pt>
                <c:pt idx="290">
                  <c:v>1.6872</c:v>
                </c:pt>
                <c:pt idx="291">
                  <c:v>1.8030999999999999</c:v>
                </c:pt>
                <c:pt idx="292">
                  <c:v>1.8221000000000001</c:v>
                </c:pt>
                <c:pt idx="293">
                  <c:v>1.823</c:v>
                </c:pt>
                <c:pt idx="294">
                  <c:v>1.8471</c:v>
                </c:pt>
                <c:pt idx="295">
                  <c:v>1.8555999999999999</c:v>
                </c:pt>
                <c:pt idx="296">
                  <c:v>1.8028</c:v>
                </c:pt>
                <c:pt idx="297">
                  <c:v>1.8398000000000001</c:v>
                </c:pt>
                <c:pt idx="298">
                  <c:v>1.8290999999999999</c:v>
                </c:pt>
                <c:pt idx="299">
                  <c:v>1.7921</c:v>
                </c:pt>
                <c:pt idx="300">
                  <c:v>1.7181999999999999</c:v>
                </c:pt>
                <c:pt idx="301">
                  <c:v>1.6895</c:v>
                </c:pt>
                <c:pt idx="302">
                  <c:v>1.6653</c:v>
                </c:pt>
                <c:pt idx="303">
                  <c:v>1.7221</c:v>
                </c:pt>
                <c:pt idx="304">
                  <c:v>1.7786999999999999</c:v>
                </c:pt>
                <c:pt idx="305">
                  <c:v>1.7785</c:v>
                </c:pt>
                <c:pt idx="306">
                  <c:v>1.7859</c:v>
                </c:pt>
                <c:pt idx="307">
                  <c:v>1.8021</c:v>
                </c:pt>
                <c:pt idx="308">
                  <c:v>1.7904</c:v>
                </c:pt>
                <c:pt idx="309">
                  <c:v>1.7869999999999999</c:v>
                </c:pt>
                <c:pt idx="310">
                  <c:v>1.7493000000000001</c:v>
                </c:pt>
                <c:pt idx="311">
                  <c:v>1.7742</c:v>
                </c:pt>
                <c:pt idx="312">
                  <c:v>1.7956000000000001</c:v>
                </c:pt>
                <c:pt idx="313">
                  <c:v>1.8132999999999999</c:v>
                </c:pt>
                <c:pt idx="314">
                  <c:v>1.8619000000000001</c:v>
                </c:pt>
                <c:pt idx="315">
                  <c:v>1.8841000000000001</c:v>
                </c:pt>
                <c:pt idx="316">
                  <c:v>1.8605</c:v>
                </c:pt>
                <c:pt idx="317">
                  <c:v>1.8559000000000001</c:v>
                </c:pt>
                <c:pt idx="318">
                  <c:v>1.8304</c:v>
                </c:pt>
                <c:pt idx="319">
                  <c:v>1.8681000000000001</c:v>
                </c:pt>
                <c:pt idx="320">
                  <c:v>1.8138000000000001</c:v>
                </c:pt>
                <c:pt idx="321">
                  <c:v>1.7827</c:v>
                </c:pt>
                <c:pt idx="322">
                  <c:v>1.7776000000000001</c:v>
                </c:pt>
                <c:pt idx="323">
                  <c:v>1.7319</c:v>
                </c:pt>
                <c:pt idx="324">
                  <c:v>1.7154</c:v>
                </c:pt>
                <c:pt idx="325">
                  <c:v>1.7233000000000001</c:v>
                </c:pt>
                <c:pt idx="326">
                  <c:v>1.7411000000000001</c:v>
                </c:pt>
                <c:pt idx="327">
                  <c:v>1.7643</c:v>
                </c:pt>
                <c:pt idx="328">
                  <c:v>1.7362</c:v>
                </c:pt>
                <c:pt idx="329">
                  <c:v>1.7141</c:v>
                </c:pt>
                <c:pt idx="330">
                  <c:v>1.7647999999999999</c:v>
                </c:pt>
                <c:pt idx="331">
                  <c:v>1.7695000000000001</c:v>
                </c:pt>
                <c:pt idx="332">
                  <c:v>1.7498</c:v>
                </c:pt>
                <c:pt idx="333">
                  <c:v>1.7444</c:v>
                </c:pt>
                <c:pt idx="334">
                  <c:v>1.7434000000000001</c:v>
                </c:pt>
                <c:pt idx="335">
                  <c:v>1.7878000000000001</c:v>
                </c:pt>
                <c:pt idx="336">
                  <c:v>1.8017000000000001</c:v>
                </c:pt>
                <c:pt idx="337">
                  <c:v>1.843</c:v>
                </c:pt>
                <c:pt idx="338">
                  <c:v>1.7966</c:v>
                </c:pt>
                <c:pt idx="339">
                  <c:v>1.7845</c:v>
                </c:pt>
                <c:pt idx="340">
                  <c:v>1.7724</c:v>
                </c:pt>
                <c:pt idx="341">
                  <c:v>1.7552000000000001</c:v>
                </c:pt>
                <c:pt idx="342">
                  <c:v>1.7511000000000001</c:v>
                </c:pt>
                <c:pt idx="343">
                  <c:v>1.7568999999999999</c:v>
                </c:pt>
                <c:pt idx="344">
                  <c:v>1.768</c:v>
                </c:pt>
                <c:pt idx="345">
                  <c:v>1.7694000000000001</c:v>
                </c:pt>
                <c:pt idx="346">
                  <c:v>1.7682</c:v>
                </c:pt>
                <c:pt idx="347">
                  <c:v>1.7454000000000001</c:v>
                </c:pt>
                <c:pt idx="348">
                  <c:v>1.7376</c:v>
                </c:pt>
                <c:pt idx="349">
                  <c:v>1.6932</c:v>
                </c:pt>
                <c:pt idx="350">
                  <c:v>1.6458999999999999</c:v>
                </c:pt>
                <c:pt idx="351">
                  <c:v>1.5981000000000001</c:v>
                </c:pt>
                <c:pt idx="352">
                  <c:v>1.575</c:v>
                </c:pt>
                <c:pt idx="353">
                  <c:v>1.546</c:v>
                </c:pt>
                <c:pt idx="354">
                  <c:v>1.5687</c:v>
                </c:pt>
                <c:pt idx="355">
                  <c:v>1.6628000000000001</c:v>
                </c:pt>
                <c:pt idx="356">
                  <c:v>1.7191000000000001</c:v>
                </c:pt>
                <c:pt idx="357">
                  <c:v>1.7767999999999999</c:v>
                </c:pt>
                <c:pt idx="358">
                  <c:v>1.7663</c:v>
                </c:pt>
                <c:pt idx="359">
                  <c:v>1.7783</c:v>
                </c:pt>
                <c:pt idx="360">
                  <c:v>1.7278</c:v>
                </c:pt>
                <c:pt idx="361">
                  <c:v>1.6942999999999999</c:v>
                </c:pt>
                <c:pt idx="362">
                  <c:v>1.7383</c:v>
                </c:pt>
                <c:pt idx="363">
                  <c:v>1.7849999999999999</c:v>
                </c:pt>
                <c:pt idx="364">
                  <c:v>1.8092999999999999</c:v>
                </c:pt>
                <c:pt idx="365">
                  <c:v>1.8401000000000001</c:v>
                </c:pt>
                <c:pt idx="366">
                  <c:v>1.8473999999999999</c:v>
                </c:pt>
                <c:pt idx="367">
                  <c:v>1.8372999999999999</c:v>
                </c:pt>
                <c:pt idx="368">
                  <c:v>1.8526</c:v>
                </c:pt>
                <c:pt idx="369">
                  <c:v>1.8597999999999999</c:v>
                </c:pt>
                <c:pt idx="370">
                  <c:v>1.9096</c:v>
                </c:pt>
                <c:pt idx="371">
                  <c:v>1.8818999999999999</c:v>
                </c:pt>
                <c:pt idx="372">
                  <c:v>1.9362999999999999</c:v>
                </c:pt>
                <c:pt idx="373">
                  <c:v>1.9651000000000001</c:v>
                </c:pt>
                <c:pt idx="374">
                  <c:v>1.9753000000000001</c:v>
                </c:pt>
                <c:pt idx="375">
                  <c:v>2.0005999999999999</c:v>
                </c:pt>
                <c:pt idx="376">
                  <c:v>1.958</c:v>
                </c:pt>
                <c:pt idx="377">
                  <c:v>1.879</c:v>
                </c:pt>
                <c:pt idx="378">
                  <c:v>1.8269</c:v>
                </c:pt>
                <c:pt idx="379">
                  <c:v>1.8427</c:v>
                </c:pt>
                <c:pt idx="380">
                  <c:v>1.8462000000000001</c:v>
                </c:pt>
                <c:pt idx="381">
                  <c:v>1.8592</c:v>
                </c:pt>
                <c:pt idx="382">
                  <c:v>1.8821000000000001</c:v>
                </c:pt>
                <c:pt idx="383">
                  <c:v>1.8706</c:v>
                </c:pt>
                <c:pt idx="384">
                  <c:v>1.8309</c:v>
                </c:pt>
                <c:pt idx="385">
                  <c:v>1.8289</c:v>
                </c:pt>
                <c:pt idx="386">
                  <c:v>1.8133999999999999</c:v>
                </c:pt>
                <c:pt idx="387">
                  <c:v>1.7819</c:v>
                </c:pt>
                <c:pt idx="388">
                  <c:v>1.81</c:v>
                </c:pt>
                <c:pt idx="389">
                  <c:v>1.8529</c:v>
                </c:pt>
                <c:pt idx="390">
                  <c:v>1.8976999999999999</c:v>
                </c:pt>
                <c:pt idx="391">
                  <c:v>1.8875</c:v>
                </c:pt>
                <c:pt idx="392">
                  <c:v>1.8192999999999999</c:v>
                </c:pt>
                <c:pt idx="393">
                  <c:v>1.8037000000000001</c:v>
                </c:pt>
                <c:pt idx="394">
                  <c:v>1.8045</c:v>
                </c:pt>
                <c:pt idx="395">
                  <c:v>1.7970999999999999</c:v>
                </c:pt>
                <c:pt idx="396">
                  <c:v>1.7758</c:v>
                </c:pt>
                <c:pt idx="397">
                  <c:v>1.7916000000000001</c:v>
                </c:pt>
                <c:pt idx="398">
                  <c:v>1.7835000000000001</c:v>
                </c:pt>
                <c:pt idx="399">
                  <c:v>1.796</c:v>
                </c:pt>
                <c:pt idx="400">
                  <c:v>1.7995000000000001</c:v>
                </c:pt>
                <c:pt idx="401">
                  <c:v>1.7286999999999999</c:v>
                </c:pt>
                <c:pt idx="402">
                  <c:v>1.7035</c:v>
                </c:pt>
                <c:pt idx="403">
                  <c:v>1.7524999999999999</c:v>
                </c:pt>
                <c:pt idx="404">
                  <c:v>1.8002</c:v>
                </c:pt>
                <c:pt idx="405">
                  <c:v>1.774</c:v>
                </c:pt>
                <c:pt idx="406">
                  <c:v>1.7524</c:v>
                </c:pt>
                <c:pt idx="407">
                  <c:v>1.7883</c:v>
                </c:pt>
                <c:pt idx="408">
                  <c:v>1.7726</c:v>
                </c:pt>
                <c:pt idx="409">
                  <c:v>1.7157</c:v>
                </c:pt>
                <c:pt idx="410">
                  <c:v>1.7316</c:v>
                </c:pt>
                <c:pt idx="411">
                  <c:v>1.7252000000000001</c:v>
                </c:pt>
                <c:pt idx="412">
                  <c:v>1.7385999999999999</c:v>
                </c:pt>
                <c:pt idx="413">
                  <c:v>1.7492000000000001</c:v>
                </c:pt>
                <c:pt idx="414">
                  <c:v>1.7831999999999999</c:v>
                </c:pt>
                <c:pt idx="415">
                  <c:v>1.8207</c:v>
                </c:pt>
                <c:pt idx="416">
                  <c:v>1.8685</c:v>
                </c:pt>
                <c:pt idx="417">
                  <c:v>1.8836999999999999</c:v>
                </c:pt>
                <c:pt idx="418">
                  <c:v>1.8968</c:v>
                </c:pt>
                <c:pt idx="419">
                  <c:v>1.8653999999999999</c:v>
                </c:pt>
                <c:pt idx="420">
                  <c:v>1.9056999999999999</c:v>
                </c:pt>
                <c:pt idx="421">
                  <c:v>1.8888</c:v>
                </c:pt>
                <c:pt idx="422">
                  <c:v>1.8511</c:v>
                </c:pt>
                <c:pt idx="423">
                  <c:v>1.8204</c:v>
                </c:pt>
                <c:pt idx="424">
                  <c:v>1.8118000000000001</c:v>
                </c:pt>
                <c:pt idx="425">
                  <c:v>1.798</c:v>
                </c:pt>
                <c:pt idx="426">
                  <c:v>1.7601</c:v>
                </c:pt>
                <c:pt idx="427">
                  <c:v>1.7383</c:v>
                </c:pt>
                <c:pt idx="428">
                  <c:v>1.7503</c:v>
                </c:pt>
                <c:pt idx="429">
                  <c:v>1.8180000000000001</c:v>
                </c:pt>
                <c:pt idx="430">
                  <c:v>1.8072999999999999</c:v>
                </c:pt>
                <c:pt idx="431">
                  <c:v>1.8055000000000001</c:v>
                </c:pt>
                <c:pt idx="432">
                  <c:v>1.7577</c:v>
                </c:pt>
                <c:pt idx="433">
                  <c:v>1.7669999999999999</c:v>
                </c:pt>
                <c:pt idx="434">
                  <c:v>1.7686999999999999</c:v>
                </c:pt>
                <c:pt idx="435">
                  <c:v>1.7225999999999999</c:v>
                </c:pt>
                <c:pt idx="436">
                  <c:v>1.7501</c:v>
                </c:pt>
                <c:pt idx="437">
                  <c:v>1.7352000000000001</c:v>
                </c:pt>
                <c:pt idx="438">
                  <c:v>1.6839</c:v>
                </c:pt>
                <c:pt idx="439">
                  <c:v>1.7354000000000001</c:v>
                </c:pt>
                <c:pt idx="440">
                  <c:v>1.7828999999999999</c:v>
                </c:pt>
                <c:pt idx="441">
                  <c:v>1.7430000000000001</c:v>
                </c:pt>
                <c:pt idx="442">
                  <c:v>1.8295999999999999</c:v>
                </c:pt>
                <c:pt idx="443">
                  <c:v>1.7763</c:v>
                </c:pt>
                <c:pt idx="444">
                  <c:v>1.7578</c:v>
                </c:pt>
                <c:pt idx="445">
                  <c:v>1.6959</c:v>
                </c:pt>
                <c:pt idx="446">
                  <c:v>1.6657</c:v>
                </c:pt>
                <c:pt idx="447">
                  <c:v>1.7062999999999999</c:v>
                </c:pt>
                <c:pt idx="448">
                  <c:v>1.7234</c:v>
                </c:pt>
                <c:pt idx="449">
                  <c:v>1.7458</c:v>
                </c:pt>
                <c:pt idx="450">
                  <c:v>1.7556</c:v>
                </c:pt>
                <c:pt idx="451">
                  <c:v>1.7604</c:v>
                </c:pt>
                <c:pt idx="452">
                  <c:v>1.7408999999999999</c:v>
                </c:pt>
                <c:pt idx="453">
                  <c:v>1.7625</c:v>
                </c:pt>
                <c:pt idx="454">
                  <c:v>1.7361</c:v>
                </c:pt>
                <c:pt idx="455">
                  <c:v>1.7313000000000001</c:v>
                </c:pt>
                <c:pt idx="456">
                  <c:v>1.7076</c:v>
                </c:pt>
                <c:pt idx="457">
                  <c:v>1.7512000000000001</c:v>
                </c:pt>
                <c:pt idx="458">
                  <c:v>1.7539</c:v>
                </c:pt>
                <c:pt idx="459">
                  <c:v>1.7133</c:v>
                </c:pt>
                <c:pt idx="460">
                  <c:v>1.7190000000000001</c:v>
                </c:pt>
                <c:pt idx="461">
                  <c:v>1.7168000000000001</c:v>
                </c:pt>
                <c:pt idx="462">
                  <c:v>1.7464999999999999</c:v>
                </c:pt>
                <c:pt idx="463">
                  <c:v>1.7676000000000001</c:v>
                </c:pt>
                <c:pt idx="464">
                  <c:v>1.7415</c:v>
                </c:pt>
                <c:pt idx="465">
                  <c:v>1.7462</c:v>
                </c:pt>
                <c:pt idx="466">
                  <c:v>1.7451000000000001</c:v>
                </c:pt>
                <c:pt idx="467">
                  <c:v>1.7370000000000001</c:v>
                </c:pt>
                <c:pt idx="468">
                  <c:v>1.7578</c:v>
                </c:pt>
                <c:pt idx="469">
                  <c:v>1.7547999999999999</c:v>
                </c:pt>
                <c:pt idx="470">
                  <c:v>1.7054</c:v>
                </c:pt>
                <c:pt idx="471">
                  <c:v>1.7079</c:v>
                </c:pt>
                <c:pt idx="472">
                  <c:v>1.7077</c:v>
                </c:pt>
                <c:pt idx="473">
                  <c:v>1.6645000000000001</c:v>
                </c:pt>
                <c:pt idx="474">
                  <c:v>1.64</c:v>
                </c:pt>
                <c:pt idx="475">
                  <c:v>1.6138999999999999</c:v>
                </c:pt>
                <c:pt idx="476">
                  <c:v>1.6548</c:v>
                </c:pt>
                <c:pt idx="477">
                  <c:v>1.6831</c:v>
                </c:pt>
                <c:pt idx="478">
                  <c:v>1.6705000000000001</c:v>
                </c:pt>
                <c:pt idx="479">
                  <c:v>1.6415999999999999</c:v>
                </c:pt>
                <c:pt idx="480">
                  <c:v>1.7126999999999999</c:v>
                </c:pt>
                <c:pt idx="481">
                  <c:v>1.7398</c:v>
                </c:pt>
                <c:pt idx="482">
                  <c:v>1.7262999999999999</c:v>
                </c:pt>
                <c:pt idx="483">
                  <c:v>1.7174</c:v>
                </c:pt>
                <c:pt idx="484">
                  <c:v>1.7052</c:v>
                </c:pt>
                <c:pt idx="485">
                  <c:v>1.6813</c:v>
                </c:pt>
                <c:pt idx="486">
                  <c:v>1.6792</c:v>
                </c:pt>
                <c:pt idx="487">
                  <c:v>1.7033</c:v>
                </c:pt>
                <c:pt idx="488">
                  <c:v>1.6993</c:v>
                </c:pt>
                <c:pt idx="489">
                  <c:v>1.7290000000000001</c:v>
                </c:pt>
                <c:pt idx="490">
                  <c:v>1.6991000000000001</c:v>
                </c:pt>
                <c:pt idx="491">
                  <c:v>1.6758</c:v>
                </c:pt>
                <c:pt idx="492">
                  <c:v>1.7197</c:v>
                </c:pt>
                <c:pt idx="493">
                  <c:v>1.7197</c:v>
                </c:pt>
                <c:pt idx="494">
                  <c:v>1.7627999999999999</c:v>
                </c:pt>
                <c:pt idx="495">
                  <c:v>1.8289</c:v>
                </c:pt>
                <c:pt idx="496">
                  <c:v>1.819</c:v>
                </c:pt>
                <c:pt idx="497">
                  <c:v>1.7802</c:v>
                </c:pt>
                <c:pt idx="498">
                  <c:v>1.7785</c:v>
                </c:pt>
                <c:pt idx="499">
                  <c:v>1.8115000000000001</c:v>
                </c:pt>
                <c:pt idx="500">
                  <c:v>1.8406</c:v>
                </c:pt>
                <c:pt idx="501">
                  <c:v>1.8305</c:v>
                </c:pt>
                <c:pt idx="502">
                  <c:v>1.8501000000000001</c:v>
                </c:pt>
                <c:pt idx="503">
                  <c:v>1.8976999999999999</c:v>
                </c:pt>
                <c:pt idx="504">
                  <c:v>1.8989</c:v>
                </c:pt>
                <c:pt idx="505">
                  <c:v>1.8688</c:v>
                </c:pt>
                <c:pt idx="506">
                  <c:v>1.8964000000000001</c:v>
                </c:pt>
                <c:pt idx="507">
                  <c:v>1.9132</c:v>
                </c:pt>
                <c:pt idx="508">
                  <c:v>1.8512999999999999</c:v>
                </c:pt>
                <c:pt idx="509">
                  <c:v>1.8329</c:v>
                </c:pt>
                <c:pt idx="510">
                  <c:v>1.8260000000000001</c:v>
                </c:pt>
                <c:pt idx="511">
                  <c:v>1.891</c:v>
                </c:pt>
                <c:pt idx="512">
                  <c:v>1.8612</c:v>
                </c:pt>
                <c:pt idx="513">
                  <c:v>1.79</c:v>
                </c:pt>
                <c:pt idx="514">
                  <c:v>1.8199000000000001</c:v>
                </c:pt>
                <c:pt idx="515">
                  <c:v>1.7754000000000001</c:v>
                </c:pt>
                <c:pt idx="516">
                  <c:v>1.8035000000000001</c:v>
                </c:pt>
                <c:pt idx="517">
                  <c:v>1.8494999999999999</c:v>
                </c:pt>
                <c:pt idx="518">
                  <c:v>1.8532</c:v>
                </c:pt>
                <c:pt idx="519">
                  <c:v>1.8526</c:v>
                </c:pt>
                <c:pt idx="520">
                  <c:v>1.8525</c:v>
                </c:pt>
                <c:pt idx="521">
                  <c:v>1.877</c:v>
                </c:pt>
                <c:pt idx="522">
                  <c:v>1.8335999999999999</c:v>
                </c:pt>
                <c:pt idx="523">
                  <c:v>1.8733</c:v>
                </c:pt>
                <c:pt idx="524">
                  <c:v>1.8314999999999999</c:v>
                </c:pt>
                <c:pt idx="525">
                  <c:v>1.8243</c:v>
                </c:pt>
                <c:pt idx="526">
                  <c:v>1.8008999999999999</c:v>
                </c:pt>
                <c:pt idx="527">
                  <c:v>1.8069</c:v>
                </c:pt>
                <c:pt idx="528">
                  <c:v>1.8187</c:v>
                </c:pt>
                <c:pt idx="529">
                  <c:v>1.8217000000000001</c:v>
                </c:pt>
                <c:pt idx="530">
                  <c:v>1.8485</c:v>
                </c:pt>
                <c:pt idx="531">
                  <c:v>1.8587</c:v>
                </c:pt>
                <c:pt idx="532">
                  <c:v>1.8892</c:v>
                </c:pt>
                <c:pt idx="533">
                  <c:v>1.905</c:v>
                </c:pt>
                <c:pt idx="534">
                  <c:v>1.9131</c:v>
                </c:pt>
                <c:pt idx="535">
                  <c:v>1.9153</c:v>
                </c:pt>
                <c:pt idx="536">
                  <c:v>1.841</c:v>
                </c:pt>
                <c:pt idx="537">
                  <c:v>1.8466</c:v>
                </c:pt>
                <c:pt idx="538">
                  <c:v>1.8742000000000001</c:v>
                </c:pt>
                <c:pt idx="539">
                  <c:v>1.8458000000000001</c:v>
                </c:pt>
                <c:pt idx="540">
                  <c:v>1.8414999999999999</c:v>
                </c:pt>
                <c:pt idx="541">
                  <c:v>1.8614999999999999</c:v>
                </c:pt>
                <c:pt idx="542">
                  <c:v>1.8486</c:v>
                </c:pt>
                <c:pt idx="543">
                  <c:v>1.8564000000000001</c:v>
                </c:pt>
                <c:pt idx="544">
                  <c:v>1.8697999999999999</c:v>
                </c:pt>
                <c:pt idx="545">
                  <c:v>1.8586</c:v>
                </c:pt>
                <c:pt idx="546">
                  <c:v>1.8691</c:v>
                </c:pt>
                <c:pt idx="547">
                  <c:v>1.8882000000000001</c:v>
                </c:pt>
                <c:pt idx="548">
                  <c:v>1.8708</c:v>
                </c:pt>
                <c:pt idx="549">
                  <c:v>1.8487</c:v>
                </c:pt>
                <c:pt idx="550">
                  <c:v>1.8507</c:v>
                </c:pt>
                <c:pt idx="551">
                  <c:v>1.845</c:v>
                </c:pt>
                <c:pt idx="552">
                  <c:v>1.7919</c:v>
                </c:pt>
                <c:pt idx="553">
                  <c:v>1.7874000000000001</c:v>
                </c:pt>
                <c:pt idx="554">
                  <c:v>1.8016000000000001</c:v>
                </c:pt>
                <c:pt idx="555">
                  <c:v>1.7955000000000001</c:v>
                </c:pt>
                <c:pt idx="556">
                  <c:v>1.7925</c:v>
                </c:pt>
                <c:pt idx="557">
                  <c:v>1.837</c:v>
                </c:pt>
                <c:pt idx="558">
                  <c:v>1.8426</c:v>
                </c:pt>
                <c:pt idx="559">
                  <c:v>1.8049999999999999</c:v>
                </c:pt>
                <c:pt idx="560">
                  <c:v>1.8272999999999999</c:v>
                </c:pt>
                <c:pt idx="561">
                  <c:v>1.8383</c:v>
                </c:pt>
                <c:pt idx="562">
                  <c:v>1.8587</c:v>
                </c:pt>
                <c:pt idx="563">
                  <c:v>1.8605</c:v>
                </c:pt>
                <c:pt idx="564">
                  <c:v>1.8083</c:v>
                </c:pt>
                <c:pt idx="565">
                  <c:v>1.8404</c:v>
                </c:pt>
                <c:pt idx="566">
                  <c:v>1.7988</c:v>
                </c:pt>
                <c:pt idx="567">
                  <c:v>1.7647999999999999</c:v>
                </c:pt>
                <c:pt idx="568">
                  <c:v>1.7855000000000001</c:v>
                </c:pt>
                <c:pt idx="569">
                  <c:v>1.8534999999999999</c:v>
                </c:pt>
                <c:pt idx="570">
                  <c:v>1.8593</c:v>
                </c:pt>
                <c:pt idx="571">
                  <c:v>1.8748</c:v>
                </c:pt>
                <c:pt idx="572">
                  <c:v>1.8546</c:v>
                </c:pt>
                <c:pt idx="573">
                  <c:v>1.7804</c:v>
                </c:pt>
                <c:pt idx="574">
                  <c:v>1.7822</c:v>
                </c:pt>
                <c:pt idx="575">
                  <c:v>1.7769999999999999</c:v>
                </c:pt>
                <c:pt idx="576">
                  <c:v>1.7683</c:v>
                </c:pt>
                <c:pt idx="577">
                  <c:v>1.7439</c:v>
                </c:pt>
                <c:pt idx="578">
                  <c:v>1.7767999999999999</c:v>
                </c:pt>
                <c:pt idx="579">
                  <c:v>1.786</c:v>
                </c:pt>
                <c:pt idx="580">
                  <c:v>1.7896000000000001</c:v>
                </c:pt>
                <c:pt idx="581">
                  <c:v>1.7683</c:v>
                </c:pt>
                <c:pt idx="582">
                  <c:v>1.7407999999999999</c:v>
                </c:pt>
                <c:pt idx="583">
                  <c:v>1.8140000000000001</c:v>
                </c:pt>
                <c:pt idx="584">
                  <c:v>1.8431999999999999</c:v>
                </c:pt>
                <c:pt idx="585">
                  <c:v>1.8615999999999999</c:v>
                </c:pt>
                <c:pt idx="586">
                  <c:v>1.8732</c:v>
                </c:pt>
                <c:pt idx="587">
                  <c:v>1.8528</c:v>
                </c:pt>
                <c:pt idx="588">
                  <c:v>1.8557999999999999</c:v>
                </c:pt>
                <c:pt idx="589">
                  <c:v>1.8431999999999999</c:v>
                </c:pt>
                <c:pt idx="590">
                  <c:v>1.8652</c:v>
                </c:pt>
                <c:pt idx="591">
                  <c:v>1.8507</c:v>
                </c:pt>
                <c:pt idx="592">
                  <c:v>1.8526</c:v>
                </c:pt>
                <c:pt idx="593">
                  <c:v>1.7776000000000001</c:v>
                </c:pt>
                <c:pt idx="594">
                  <c:v>1.7826</c:v>
                </c:pt>
                <c:pt idx="595">
                  <c:v>1.7956000000000001</c:v>
                </c:pt>
                <c:pt idx="596">
                  <c:v>1.782</c:v>
                </c:pt>
                <c:pt idx="597">
                  <c:v>1.8050999999999999</c:v>
                </c:pt>
                <c:pt idx="598">
                  <c:v>1.7887</c:v>
                </c:pt>
                <c:pt idx="599">
                  <c:v>1.8253999999999999</c:v>
                </c:pt>
                <c:pt idx="600">
                  <c:v>1.8004</c:v>
                </c:pt>
                <c:pt idx="601">
                  <c:v>1.8440000000000001</c:v>
                </c:pt>
                <c:pt idx="602">
                  <c:v>1.8736999999999999</c:v>
                </c:pt>
                <c:pt idx="603">
                  <c:v>1.8843000000000001</c:v>
                </c:pt>
                <c:pt idx="604">
                  <c:v>1.8439000000000001</c:v>
                </c:pt>
                <c:pt idx="605">
                  <c:v>1.877</c:v>
                </c:pt>
                <c:pt idx="606">
                  <c:v>1.925</c:v>
                </c:pt>
                <c:pt idx="607">
                  <c:v>1.9095</c:v>
                </c:pt>
                <c:pt idx="608">
                  <c:v>1.8915</c:v>
                </c:pt>
                <c:pt idx="609">
                  <c:v>1.9065000000000001</c:v>
                </c:pt>
                <c:pt idx="610">
                  <c:v>1.9286000000000001</c:v>
                </c:pt>
                <c:pt idx="611">
                  <c:v>1.8903000000000001</c:v>
                </c:pt>
                <c:pt idx="612">
                  <c:v>1.8911</c:v>
                </c:pt>
                <c:pt idx="613">
                  <c:v>1.8499000000000001</c:v>
                </c:pt>
                <c:pt idx="614">
                  <c:v>1.8689</c:v>
                </c:pt>
                <c:pt idx="615">
                  <c:v>1.8569</c:v>
                </c:pt>
                <c:pt idx="616">
                  <c:v>1.8420000000000001</c:v>
                </c:pt>
                <c:pt idx="617">
                  <c:v>1.8251999999999999</c:v>
                </c:pt>
                <c:pt idx="618">
                  <c:v>1.8229</c:v>
                </c:pt>
                <c:pt idx="619">
                  <c:v>1.8066</c:v>
                </c:pt>
                <c:pt idx="620">
                  <c:v>1.8080000000000001</c:v>
                </c:pt>
                <c:pt idx="621">
                  <c:v>1.8116000000000001</c:v>
                </c:pt>
                <c:pt idx="622">
                  <c:v>1.8062</c:v>
                </c:pt>
                <c:pt idx="623">
                  <c:v>1.7906</c:v>
                </c:pt>
                <c:pt idx="624">
                  <c:v>1.7887</c:v>
                </c:pt>
                <c:pt idx="625">
                  <c:v>1.8008</c:v>
                </c:pt>
                <c:pt idx="626">
                  <c:v>1.8362000000000001</c:v>
                </c:pt>
                <c:pt idx="627">
                  <c:v>1.8122</c:v>
                </c:pt>
                <c:pt idx="628">
                  <c:v>1.8279000000000001</c:v>
                </c:pt>
                <c:pt idx="629">
                  <c:v>1.8427</c:v>
                </c:pt>
                <c:pt idx="630">
                  <c:v>1.8486</c:v>
                </c:pt>
                <c:pt idx="631">
                  <c:v>1.7892999999999999</c:v>
                </c:pt>
                <c:pt idx="632">
                  <c:v>1.7638</c:v>
                </c:pt>
                <c:pt idx="633">
                  <c:v>1.7602</c:v>
                </c:pt>
                <c:pt idx="634">
                  <c:v>1.7554000000000001</c:v>
                </c:pt>
                <c:pt idx="635">
                  <c:v>1.7350000000000001</c:v>
                </c:pt>
                <c:pt idx="636">
                  <c:v>1.7439</c:v>
                </c:pt>
                <c:pt idx="637">
                  <c:v>1.7424999999999999</c:v>
                </c:pt>
                <c:pt idx="638">
                  <c:v>1.7482</c:v>
                </c:pt>
                <c:pt idx="639">
                  <c:v>1.8116000000000001</c:v>
                </c:pt>
                <c:pt idx="640">
                  <c:v>1.8527</c:v>
                </c:pt>
                <c:pt idx="641">
                  <c:v>1.8761000000000001</c:v>
                </c:pt>
                <c:pt idx="642">
                  <c:v>1.8526</c:v>
                </c:pt>
                <c:pt idx="643">
                  <c:v>1.8582000000000001</c:v>
                </c:pt>
                <c:pt idx="644">
                  <c:v>1.8711</c:v>
                </c:pt>
                <c:pt idx="645">
                  <c:v>1.8801000000000001</c:v>
                </c:pt>
                <c:pt idx="646">
                  <c:v>1.8459000000000001</c:v>
                </c:pt>
                <c:pt idx="647">
                  <c:v>1.8545</c:v>
                </c:pt>
                <c:pt idx="648">
                  <c:v>1.875</c:v>
                </c:pt>
                <c:pt idx="649">
                  <c:v>1.8411999999999999</c:v>
                </c:pt>
                <c:pt idx="650">
                  <c:v>1.8478000000000001</c:v>
                </c:pt>
                <c:pt idx="651">
                  <c:v>1.8573</c:v>
                </c:pt>
                <c:pt idx="652">
                  <c:v>1.8689</c:v>
                </c:pt>
                <c:pt idx="653">
                  <c:v>1.8224</c:v>
                </c:pt>
                <c:pt idx="654">
                  <c:v>1.7905</c:v>
                </c:pt>
                <c:pt idx="655">
                  <c:v>1.7936000000000001</c:v>
                </c:pt>
                <c:pt idx="656">
                  <c:v>1.7889999999999999</c:v>
                </c:pt>
                <c:pt idx="657">
                  <c:v>1.7512000000000001</c:v>
                </c:pt>
                <c:pt idx="658">
                  <c:v>1.7267999999999999</c:v>
                </c:pt>
                <c:pt idx="659">
                  <c:v>1.7959000000000001</c:v>
                </c:pt>
                <c:pt idx="660">
                  <c:v>1.8084</c:v>
                </c:pt>
                <c:pt idx="661">
                  <c:v>1.8233999999999999</c:v>
                </c:pt>
                <c:pt idx="662">
                  <c:v>1.8337000000000001</c:v>
                </c:pt>
                <c:pt idx="663">
                  <c:v>1.8645</c:v>
                </c:pt>
                <c:pt idx="664">
                  <c:v>1.8561000000000001</c:v>
                </c:pt>
                <c:pt idx="665">
                  <c:v>1.8033999999999999</c:v>
                </c:pt>
                <c:pt idx="666">
                  <c:v>1.7854000000000001</c:v>
                </c:pt>
                <c:pt idx="667">
                  <c:v>1.7851999999999999</c:v>
                </c:pt>
                <c:pt idx="668">
                  <c:v>1.7728999999999999</c:v>
                </c:pt>
                <c:pt idx="669">
                  <c:v>1.7593000000000001</c:v>
                </c:pt>
                <c:pt idx="670">
                  <c:v>1.7682</c:v>
                </c:pt>
                <c:pt idx="671">
                  <c:v>1.7554000000000001</c:v>
                </c:pt>
                <c:pt idx="672">
                  <c:v>1.8207</c:v>
                </c:pt>
                <c:pt idx="673">
                  <c:v>1.8050999999999999</c:v>
                </c:pt>
                <c:pt idx="674">
                  <c:v>1.8076000000000001</c:v>
                </c:pt>
                <c:pt idx="675">
                  <c:v>1.8317000000000001</c:v>
                </c:pt>
                <c:pt idx="676">
                  <c:v>1.8459000000000001</c:v>
                </c:pt>
                <c:pt idx="677">
                  <c:v>1.8420000000000001</c:v>
                </c:pt>
                <c:pt idx="678">
                  <c:v>1.8651</c:v>
                </c:pt>
                <c:pt idx="679">
                  <c:v>1.8875999999999999</c:v>
                </c:pt>
                <c:pt idx="680">
                  <c:v>1.8868</c:v>
                </c:pt>
                <c:pt idx="681">
                  <c:v>1.8624000000000001</c:v>
                </c:pt>
                <c:pt idx="682">
                  <c:v>1.9093</c:v>
                </c:pt>
                <c:pt idx="683">
                  <c:v>1.9297</c:v>
                </c:pt>
                <c:pt idx="684">
                  <c:v>1.9454</c:v>
                </c:pt>
                <c:pt idx="685">
                  <c:v>1.9312</c:v>
                </c:pt>
                <c:pt idx="686">
                  <c:v>1.9011</c:v>
                </c:pt>
                <c:pt idx="687">
                  <c:v>1.8980999999999999</c:v>
                </c:pt>
                <c:pt idx="688">
                  <c:v>1.8419000000000001</c:v>
                </c:pt>
                <c:pt idx="689">
                  <c:v>1.8474999999999999</c:v>
                </c:pt>
                <c:pt idx="690">
                  <c:v>1.853</c:v>
                </c:pt>
                <c:pt idx="691">
                  <c:v>1.825</c:v>
                </c:pt>
                <c:pt idx="692">
                  <c:v>1.7892999999999999</c:v>
                </c:pt>
                <c:pt idx="693">
                  <c:v>1.7918000000000001</c:v>
                </c:pt>
                <c:pt idx="694">
                  <c:v>1.8201000000000001</c:v>
                </c:pt>
                <c:pt idx="695">
                  <c:v>1.8221000000000001</c:v>
                </c:pt>
                <c:pt idx="696">
                  <c:v>1.8395999999999999</c:v>
                </c:pt>
                <c:pt idx="697">
                  <c:v>1.8217000000000001</c:v>
                </c:pt>
                <c:pt idx="698">
                  <c:v>1.7749999999999999</c:v>
                </c:pt>
                <c:pt idx="699">
                  <c:v>1.7509999999999999</c:v>
                </c:pt>
                <c:pt idx="700">
                  <c:v>1.7617</c:v>
                </c:pt>
                <c:pt idx="701">
                  <c:v>1.7456</c:v>
                </c:pt>
                <c:pt idx="702">
                  <c:v>1.7715000000000001</c:v>
                </c:pt>
                <c:pt idx="703">
                  <c:v>1.7753000000000001</c:v>
                </c:pt>
                <c:pt idx="704">
                  <c:v>1.7543</c:v>
                </c:pt>
                <c:pt idx="705">
                  <c:v>1.7341</c:v>
                </c:pt>
                <c:pt idx="706">
                  <c:v>1.7881</c:v>
                </c:pt>
                <c:pt idx="707">
                  <c:v>1.7986</c:v>
                </c:pt>
                <c:pt idx="708">
                  <c:v>1.7998000000000001</c:v>
                </c:pt>
                <c:pt idx="709">
                  <c:v>1.8431999999999999</c:v>
                </c:pt>
                <c:pt idx="710">
                  <c:v>1.8386</c:v>
                </c:pt>
                <c:pt idx="711">
                  <c:v>1.8099000000000001</c:v>
                </c:pt>
                <c:pt idx="712">
                  <c:v>1.8169</c:v>
                </c:pt>
                <c:pt idx="713">
                  <c:v>1.7424999999999999</c:v>
                </c:pt>
                <c:pt idx="714">
                  <c:v>1.7509999999999999</c:v>
                </c:pt>
                <c:pt idx="715">
                  <c:v>1.7451000000000001</c:v>
                </c:pt>
                <c:pt idx="716">
                  <c:v>1.7323</c:v>
                </c:pt>
                <c:pt idx="717">
                  <c:v>1.7706999999999999</c:v>
                </c:pt>
                <c:pt idx="718">
                  <c:v>1.7652000000000001</c:v>
                </c:pt>
                <c:pt idx="719">
                  <c:v>1.6944999999999999</c:v>
                </c:pt>
                <c:pt idx="720">
                  <c:v>1.7150000000000001</c:v>
                </c:pt>
                <c:pt idx="721">
                  <c:v>1.7464999999999999</c:v>
                </c:pt>
                <c:pt idx="722">
                  <c:v>1.728</c:v>
                </c:pt>
                <c:pt idx="723">
                  <c:v>1.7363</c:v>
                </c:pt>
                <c:pt idx="724">
                  <c:v>1.7608999999999999</c:v>
                </c:pt>
                <c:pt idx="725">
                  <c:v>1.7646999999999999</c:v>
                </c:pt>
                <c:pt idx="726">
                  <c:v>1.7685999999999999</c:v>
                </c:pt>
                <c:pt idx="727">
                  <c:v>1.7382</c:v>
                </c:pt>
                <c:pt idx="728">
                  <c:v>1.7695000000000001</c:v>
                </c:pt>
                <c:pt idx="729">
                  <c:v>1.7305999999999999</c:v>
                </c:pt>
                <c:pt idx="730">
                  <c:v>1.7269000000000001</c:v>
                </c:pt>
                <c:pt idx="731">
                  <c:v>1.7270000000000001</c:v>
                </c:pt>
                <c:pt idx="732">
                  <c:v>1.7497</c:v>
                </c:pt>
                <c:pt idx="733">
                  <c:v>1.7705</c:v>
                </c:pt>
                <c:pt idx="734">
                  <c:v>1.7823</c:v>
                </c:pt>
                <c:pt idx="735">
                  <c:v>1.7888999999999999</c:v>
                </c:pt>
                <c:pt idx="736">
                  <c:v>1.8008</c:v>
                </c:pt>
                <c:pt idx="737">
                  <c:v>1.8186</c:v>
                </c:pt>
                <c:pt idx="738">
                  <c:v>1.8401000000000001</c:v>
                </c:pt>
                <c:pt idx="739">
                  <c:v>1.8139000000000001</c:v>
                </c:pt>
                <c:pt idx="740">
                  <c:v>1.8129999999999999</c:v>
                </c:pt>
                <c:pt idx="741">
                  <c:v>1.8096000000000001</c:v>
                </c:pt>
                <c:pt idx="742">
                  <c:v>1.8702000000000001</c:v>
                </c:pt>
                <c:pt idx="743">
                  <c:v>1.8629</c:v>
                </c:pt>
                <c:pt idx="744">
                  <c:v>1.873</c:v>
                </c:pt>
                <c:pt idx="745">
                  <c:v>1.8627</c:v>
                </c:pt>
                <c:pt idx="746">
                  <c:v>1.9057999999999999</c:v>
                </c:pt>
                <c:pt idx="747">
                  <c:v>1.9455</c:v>
                </c:pt>
                <c:pt idx="748">
                  <c:v>1.9831000000000001</c:v>
                </c:pt>
                <c:pt idx="749">
                  <c:v>1.9782999999999999</c:v>
                </c:pt>
                <c:pt idx="750">
                  <c:v>2.0045999999999999</c:v>
                </c:pt>
                <c:pt idx="751">
                  <c:v>1.9976</c:v>
                </c:pt>
                <c:pt idx="752">
                  <c:v>2.0064000000000002</c:v>
                </c:pt>
                <c:pt idx="753">
                  <c:v>2.0817000000000001</c:v>
                </c:pt>
                <c:pt idx="754">
                  <c:v>2.0243000000000002</c:v>
                </c:pt>
                <c:pt idx="755">
                  <c:v>2.0432000000000001</c:v>
                </c:pt>
                <c:pt idx="756">
                  <c:v>2.012</c:v>
                </c:pt>
                <c:pt idx="757">
                  <c:v>2.0164</c:v>
                </c:pt>
                <c:pt idx="758">
                  <c:v>1.9855</c:v>
                </c:pt>
                <c:pt idx="759">
                  <c:v>1.917</c:v>
                </c:pt>
                <c:pt idx="760">
                  <c:v>1.877</c:v>
                </c:pt>
                <c:pt idx="761">
                  <c:v>1.8982000000000001</c:v>
                </c:pt>
                <c:pt idx="762">
                  <c:v>1.9125000000000001</c:v>
                </c:pt>
                <c:pt idx="763">
                  <c:v>1.9373</c:v>
                </c:pt>
                <c:pt idx="764">
                  <c:v>1.9161999999999999</c:v>
                </c:pt>
                <c:pt idx="765">
                  <c:v>1.9012</c:v>
                </c:pt>
                <c:pt idx="766">
                  <c:v>1.9108000000000001</c:v>
                </c:pt>
                <c:pt idx="767">
                  <c:v>1.9059999999999999</c:v>
                </c:pt>
                <c:pt idx="768">
                  <c:v>1.9359999999999999</c:v>
                </c:pt>
                <c:pt idx="769">
                  <c:v>1.8935999999999999</c:v>
                </c:pt>
                <c:pt idx="770">
                  <c:v>1.9056999999999999</c:v>
                </c:pt>
                <c:pt idx="771">
                  <c:v>1.8715999999999999</c:v>
                </c:pt>
                <c:pt idx="772">
                  <c:v>1.92</c:v>
                </c:pt>
                <c:pt idx="773">
                  <c:v>1.9147000000000001</c:v>
                </c:pt>
                <c:pt idx="774">
                  <c:v>1.8856999999999999</c:v>
                </c:pt>
                <c:pt idx="775">
                  <c:v>1.8960999999999999</c:v>
                </c:pt>
                <c:pt idx="776">
                  <c:v>1.9338</c:v>
                </c:pt>
                <c:pt idx="777">
                  <c:v>1.9414</c:v>
                </c:pt>
                <c:pt idx="778">
                  <c:v>1.9436</c:v>
                </c:pt>
                <c:pt idx="779">
                  <c:v>2.0219999999999998</c:v>
                </c:pt>
                <c:pt idx="780">
                  <c:v>2.0316999999999998</c:v>
                </c:pt>
                <c:pt idx="781">
                  <c:v>2.0367000000000002</c:v>
                </c:pt>
                <c:pt idx="782">
                  <c:v>2.0533000000000001</c:v>
                </c:pt>
                <c:pt idx="783">
                  <c:v>2.0516000000000001</c:v>
                </c:pt>
                <c:pt idx="784">
                  <c:v>2.0032000000000001</c:v>
                </c:pt>
                <c:pt idx="785">
                  <c:v>2.0165000000000002</c:v>
                </c:pt>
                <c:pt idx="786">
                  <c:v>1.9896</c:v>
                </c:pt>
                <c:pt idx="787">
                  <c:v>2.0074000000000001</c:v>
                </c:pt>
                <c:pt idx="788">
                  <c:v>2.0274999999999999</c:v>
                </c:pt>
                <c:pt idx="789">
                  <c:v>1.9938</c:v>
                </c:pt>
                <c:pt idx="790">
                  <c:v>2.012</c:v>
                </c:pt>
                <c:pt idx="791">
                  <c:v>2.0388000000000002</c:v>
                </c:pt>
                <c:pt idx="792">
                  <c:v>1.9953000000000001</c:v>
                </c:pt>
                <c:pt idx="793">
                  <c:v>1.9984999999999999</c:v>
                </c:pt>
                <c:pt idx="794">
                  <c:v>1.9709000000000001</c:v>
                </c:pt>
                <c:pt idx="795">
                  <c:v>1.9517</c:v>
                </c:pt>
                <c:pt idx="796">
                  <c:v>1.9724999999999999</c:v>
                </c:pt>
                <c:pt idx="797">
                  <c:v>1.9235</c:v>
                </c:pt>
                <c:pt idx="798">
                  <c:v>1.9228000000000001</c:v>
                </c:pt>
                <c:pt idx="799">
                  <c:v>1.9323999999999999</c:v>
                </c:pt>
                <c:pt idx="800">
                  <c:v>1.919</c:v>
                </c:pt>
                <c:pt idx="801">
                  <c:v>1.9537</c:v>
                </c:pt>
                <c:pt idx="802">
                  <c:v>1.9368000000000001</c:v>
                </c:pt>
                <c:pt idx="803">
                  <c:v>1.9330000000000001</c:v>
                </c:pt>
                <c:pt idx="804">
                  <c:v>1.8580000000000001</c:v>
                </c:pt>
                <c:pt idx="805">
                  <c:v>1.8556999999999999</c:v>
                </c:pt>
                <c:pt idx="806">
                  <c:v>1.8515999999999999</c:v>
                </c:pt>
                <c:pt idx="807">
                  <c:v>1.8480000000000001</c:v>
                </c:pt>
                <c:pt idx="808">
                  <c:v>1.8751</c:v>
                </c:pt>
                <c:pt idx="809">
                  <c:v>1.8927</c:v>
                </c:pt>
                <c:pt idx="810">
                  <c:v>1.9117999999999999</c:v>
                </c:pt>
                <c:pt idx="811">
                  <c:v>1.8856999999999999</c:v>
                </c:pt>
                <c:pt idx="812">
                  <c:v>1.9377</c:v>
                </c:pt>
                <c:pt idx="813">
                  <c:v>1.9338</c:v>
                </c:pt>
                <c:pt idx="814">
                  <c:v>1.8956</c:v>
                </c:pt>
                <c:pt idx="815">
                  <c:v>1.9084000000000001</c:v>
                </c:pt>
                <c:pt idx="816">
                  <c:v>1.8864000000000001</c:v>
                </c:pt>
                <c:pt idx="817">
                  <c:v>1.9477</c:v>
                </c:pt>
                <c:pt idx="818">
                  <c:v>1.9262999999999999</c:v>
                </c:pt>
                <c:pt idx="819">
                  <c:v>1.9427000000000001</c:v>
                </c:pt>
                <c:pt idx="820">
                  <c:v>1.9513</c:v>
                </c:pt>
                <c:pt idx="821">
                  <c:v>1.9218</c:v>
                </c:pt>
                <c:pt idx="822">
                  <c:v>1.9005000000000001</c:v>
                </c:pt>
                <c:pt idx="823">
                  <c:v>1.9034</c:v>
                </c:pt>
                <c:pt idx="824">
                  <c:v>1.8816999999999999</c:v>
                </c:pt>
                <c:pt idx="825">
                  <c:v>1.8166</c:v>
                </c:pt>
                <c:pt idx="826">
                  <c:v>1.8541000000000001</c:v>
                </c:pt>
                <c:pt idx="827">
                  <c:v>1.8501000000000001</c:v>
                </c:pt>
                <c:pt idx="828">
                  <c:v>1.8213999999999999</c:v>
                </c:pt>
                <c:pt idx="829">
                  <c:v>1.8465</c:v>
                </c:pt>
                <c:pt idx="830">
                  <c:v>1.8245</c:v>
                </c:pt>
                <c:pt idx="831">
                  <c:v>1.8448</c:v>
                </c:pt>
                <c:pt idx="832">
                  <c:v>1.8632</c:v>
                </c:pt>
                <c:pt idx="833">
                  <c:v>1.9197</c:v>
                </c:pt>
                <c:pt idx="834">
                  <c:v>1.879</c:v>
                </c:pt>
                <c:pt idx="835">
                  <c:v>1.8829</c:v>
                </c:pt>
                <c:pt idx="836">
                  <c:v>1.8773</c:v>
                </c:pt>
                <c:pt idx="837">
                  <c:v>1.8593</c:v>
                </c:pt>
                <c:pt idx="838">
                  <c:v>1.8837999999999999</c:v>
                </c:pt>
                <c:pt idx="839">
                  <c:v>1.8471</c:v>
                </c:pt>
                <c:pt idx="840">
                  <c:v>1.8484</c:v>
                </c:pt>
                <c:pt idx="841">
                  <c:v>1.8391999999999999</c:v>
                </c:pt>
                <c:pt idx="842">
                  <c:v>1.8312999999999999</c:v>
                </c:pt>
                <c:pt idx="843">
                  <c:v>1.8270999999999999</c:v>
                </c:pt>
                <c:pt idx="844">
                  <c:v>1.8533999999999999</c:v>
                </c:pt>
                <c:pt idx="845">
                  <c:v>1.8474999999999999</c:v>
                </c:pt>
                <c:pt idx="846">
                  <c:v>1.7899</c:v>
                </c:pt>
                <c:pt idx="847">
                  <c:v>1.8229</c:v>
                </c:pt>
                <c:pt idx="848">
                  <c:v>1.8512999999999999</c:v>
                </c:pt>
                <c:pt idx="849">
                  <c:v>1.8313999999999999</c:v>
                </c:pt>
                <c:pt idx="850">
                  <c:v>1.8592</c:v>
                </c:pt>
                <c:pt idx="851">
                  <c:v>1.8781000000000001</c:v>
                </c:pt>
                <c:pt idx="852">
                  <c:v>1.8701000000000001</c:v>
                </c:pt>
                <c:pt idx="853">
                  <c:v>1.798</c:v>
                </c:pt>
                <c:pt idx="854">
                  <c:v>1.8051999999999999</c:v>
                </c:pt>
                <c:pt idx="855">
                  <c:v>1.7861</c:v>
                </c:pt>
                <c:pt idx="856">
                  <c:v>1.7702</c:v>
                </c:pt>
                <c:pt idx="857">
                  <c:v>1.798</c:v>
                </c:pt>
                <c:pt idx="858">
                  <c:v>1.7689999999999999</c:v>
                </c:pt>
                <c:pt idx="859">
                  <c:v>1.7847999999999999</c:v>
                </c:pt>
                <c:pt idx="860">
                  <c:v>1.804</c:v>
                </c:pt>
                <c:pt idx="861">
                  <c:v>1.7885</c:v>
                </c:pt>
                <c:pt idx="862">
                  <c:v>1.7682</c:v>
                </c:pt>
                <c:pt idx="863">
                  <c:v>1.8172999999999999</c:v>
                </c:pt>
                <c:pt idx="864">
                  <c:v>1.8257000000000001</c:v>
                </c:pt>
                <c:pt idx="865">
                  <c:v>1.7736000000000001</c:v>
                </c:pt>
                <c:pt idx="866">
                  <c:v>1.7696000000000001</c:v>
                </c:pt>
                <c:pt idx="867">
                  <c:v>1.7734000000000001</c:v>
                </c:pt>
                <c:pt idx="868">
                  <c:v>1.7858000000000001</c:v>
                </c:pt>
                <c:pt idx="869">
                  <c:v>1.8214999999999999</c:v>
                </c:pt>
                <c:pt idx="870">
                  <c:v>1.8622000000000001</c:v>
                </c:pt>
                <c:pt idx="871">
                  <c:v>1.8653</c:v>
                </c:pt>
                <c:pt idx="872">
                  <c:v>1.8872</c:v>
                </c:pt>
                <c:pt idx="873">
                  <c:v>1.8882000000000001</c:v>
                </c:pt>
                <c:pt idx="874">
                  <c:v>1.8595999999999999</c:v>
                </c:pt>
                <c:pt idx="875">
                  <c:v>1.8988</c:v>
                </c:pt>
                <c:pt idx="876">
                  <c:v>1.8785000000000001</c:v>
                </c:pt>
                <c:pt idx="877">
                  <c:v>1.8698999999999999</c:v>
                </c:pt>
                <c:pt idx="878">
                  <c:v>1.8763000000000001</c:v>
                </c:pt>
                <c:pt idx="879">
                  <c:v>1.903</c:v>
                </c:pt>
                <c:pt idx="880">
                  <c:v>1.9006000000000001</c:v>
                </c:pt>
                <c:pt idx="881">
                  <c:v>1.8915</c:v>
                </c:pt>
                <c:pt idx="882">
                  <c:v>1.9459</c:v>
                </c:pt>
                <c:pt idx="883">
                  <c:v>1.9487000000000001</c:v>
                </c:pt>
                <c:pt idx="884">
                  <c:v>1.8988</c:v>
                </c:pt>
                <c:pt idx="885">
                  <c:v>1.9430000000000001</c:v>
                </c:pt>
                <c:pt idx="886">
                  <c:v>1.9873000000000001</c:v>
                </c:pt>
                <c:pt idx="887">
                  <c:v>1.9404999999999999</c:v>
                </c:pt>
                <c:pt idx="888">
                  <c:v>1.9645999999999999</c:v>
                </c:pt>
                <c:pt idx="889">
                  <c:v>1.9763999999999999</c:v>
                </c:pt>
                <c:pt idx="890">
                  <c:v>2.0005000000000002</c:v>
                </c:pt>
                <c:pt idx="891">
                  <c:v>1.9798</c:v>
                </c:pt>
                <c:pt idx="892">
                  <c:v>1.9678</c:v>
                </c:pt>
                <c:pt idx="893">
                  <c:v>1.9449000000000001</c:v>
                </c:pt>
                <c:pt idx="894">
                  <c:v>1.9331</c:v>
                </c:pt>
                <c:pt idx="895">
                  <c:v>1.9282999999999999</c:v>
                </c:pt>
                <c:pt idx="896">
                  <c:v>1.9653</c:v>
                </c:pt>
                <c:pt idx="897">
                  <c:v>1.9523999999999999</c:v>
                </c:pt>
                <c:pt idx="898">
                  <c:v>1.9428000000000001</c:v>
                </c:pt>
                <c:pt idx="899">
                  <c:v>1.9555</c:v>
                </c:pt>
                <c:pt idx="900">
                  <c:v>1.9722</c:v>
                </c:pt>
                <c:pt idx="901">
                  <c:v>1.9678</c:v>
                </c:pt>
                <c:pt idx="902">
                  <c:v>1.9897</c:v>
                </c:pt>
                <c:pt idx="903">
                  <c:v>2.0015999999999998</c:v>
                </c:pt>
                <c:pt idx="904">
                  <c:v>2.0150000000000001</c:v>
                </c:pt>
                <c:pt idx="905">
                  <c:v>2.0251999999999999</c:v>
                </c:pt>
                <c:pt idx="906">
                  <c:v>2.0158</c:v>
                </c:pt>
                <c:pt idx="907">
                  <c:v>1.9893000000000001</c:v>
                </c:pt>
                <c:pt idx="908">
                  <c:v>2.0043000000000002</c:v>
                </c:pt>
                <c:pt idx="909">
                  <c:v>2.0590999999999999</c:v>
                </c:pt>
                <c:pt idx="910">
                  <c:v>2.0365000000000002</c:v>
                </c:pt>
                <c:pt idx="911">
                  <c:v>2.0335000000000001</c:v>
                </c:pt>
                <c:pt idx="912">
                  <c:v>1.972</c:v>
                </c:pt>
                <c:pt idx="913">
                  <c:v>1.9559</c:v>
                </c:pt>
                <c:pt idx="914">
                  <c:v>1.9631000000000001</c:v>
                </c:pt>
                <c:pt idx="915">
                  <c:v>1.9543999999999999</c:v>
                </c:pt>
                <c:pt idx="916">
                  <c:v>1.9382999999999999</c:v>
                </c:pt>
                <c:pt idx="917">
                  <c:v>1.9429000000000001</c:v>
                </c:pt>
                <c:pt idx="918">
                  <c:v>1.9356</c:v>
                </c:pt>
                <c:pt idx="919">
                  <c:v>1.956</c:v>
                </c:pt>
                <c:pt idx="920">
                  <c:v>1.97</c:v>
                </c:pt>
                <c:pt idx="921">
                  <c:v>2.0065</c:v>
                </c:pt>
                <c:pt idx="922">
                  <c:v>1.9766999999999999</c:v>
                </c:pt>
                <c:pt idx="923">
                  <c:v>1.9597</c:v>
                </c:pt>
                <c:pt idx="924">
                  <c:v>1.8951</c:v>
                </c:pt>
                <c:pt idx="925">
                  <c:v>1.8826000000000001</c:v>
                </c:pt>
                <c:pt idx="926">
                  <c:v>1.8672</c:v>
                </c:pt>
                <c:pt idx="927">
                  <c:v>1.8789</c:v>
                </c:pt>
                <c:pt idx="928">
                  <c:v>1.8859999999999999</c:v>
                </c:pt>
                <c:pt idx="929">
                  <c:v>1.8794999999999999</c:v>
                </c:pt>
                <c:pt idx="930">
                  <c:v>1.8580000000000001</c:v>
                </c:pt>
                <c:pt idx="931">
                  <c:v>1.8788</c:v>
                </c:pt>
                <c:pt idx="932">
                  <c:v>1.8735999999999999</c:v>
                </c:pt>
                <c:pt idx="933">
                  <c:v>1.8878999999999999</c:v>
                </c:pt>
                <c:pt idx="934">
                  <c:v>1.8975</c:v>
                </c:pt>
                <c:pt idx="935">
                  <c:v>1.8512999999999999</c:v>
                </c:pt>
                <c:pt idx="936">
                  <c:v>1.89</c:v>
                </c:pt>
                <c:pt idx="937">
                  <c:v>1.8746</c:v>
                </c:pt>
                <c:pt idx="938">
                  <c:v>1.8932</c:v>
                </c:pt>
                <c:pt idx="939">
                  <c:v>1.87</c:v>
                </c:pt>
                <c:pt idx="940">
                  <c:v>1.8597999999999999</c:v>
                </c:pt>
                <c:pt idx="941">
                  <c:v>1.8424</c:v>
                </c:pt>
                <c:pt idx="942">
                  <c:v>1.9333</c:v>
                </c:pt>
                <c:pt idx="943">
                  <c:v>1.9222999999999999</c:v>
                </c:pt>
                <c:pt idx="944">
                  <c:v>1.968</c:v>
                </c:pt>
                <c:pt idx="945">
                  <c:v>1.9816</c:v>
                </c:pt>
                <c:pt idx="946">
                  <c:v>2.0365000000000002</c:v>
                </c:pt>
                <c:pt idx="947">
                  <c:v>2.0026999999999999</c:v>
                </c:pt>
                <c:pt idx="948">
                  <c:v>1.9713000000000001</c:v>
                </c:pt>
                <c:pt idx="949">
                  <c:v>2.0167999999999999</c:v>
                </c:pt>
                <c:pt idx="950">
                  <c:v>2.0432999999999999</c:v>
                </c:pt>
                <c:pt idx="951">
                  <c:v>2.0842999999999998</c:v>
                </c:pt>
                <c:pt idx="952">
                  <c:v>2.0514999999999999</c:v>
                </c:pt>
                <c:pt idx="953">
                  <c:v>2.0686</c:v>
                </c:pt>
                <c:pt idx="954">
                  <c:v>2.0163000000000002</c:v>
                </c:pt>
                <c:pt idx="955">
                  <c:v>2.0539000000000001</c:v>
                </c:pt>
                <c:pt idx="956">
                  <c:v>2.0102000000000002</c:v>
                </c:pt>
                <c:pt idx="957">
                  <c:v>2.0486</c:v>
                </c:pt>
                <c:pt idx="958">
                  <c:v>2.0162</c:v>
                </c:pt>
                <c:pt idx="959">
                  <c:v>2.0448</c:v>
                </c:pt>
                <c:pt idx="960">
                  <c:v>2.0306000000000002</c:v>
                </c:pt>
                <c:pt idx="961">
                  <c:v>2.0577999999999999</c:v>
                </c:pt>
                <c:pt idx="962">
                  <c:v>2.0137</c:v>
                </c:pt>
                <c:pt idx="963">
                  <c:v>2.0143</c:v>
                </c:pt>
                <c:pt idx="964">
                  <c:v>2.0796999999999999</c:v>
                </c:pt>
                <c:pt idx="965">
                  <c:v>2.0464000000000002</c:v>
                </c:pt>
                <c:pt idx="966">
                  <c:v>1.9964999999999999</c:v>
                </c:pt>
                <c:pt idx="967">
                  <c:v>2.0203000000000002</c:v>
                </c:pt>
                <c:pt idx="968">
                  <c:v>2.0512000000000001</c:v>
                </c:pt>
                <c:pt idx="969">
                  <c:v>2.0499000000000001</c:v>
                </c:pt>
                <c:pt idx="970">
                  <c:v>2.0508000000000002</c:v>
                </c:pt>
                <c:pt idx="971">
                  <c:v>2.0867</c:v>
                </c:pt>
                <c:pt idx="972">
                  <c:v>2.1433</c:v>
                </c:pt>
                <c:pt idx="973">
                  <c:v>2.1631999999999998</c:v>
                </c:pt>
                <c:pt idx="974">
                  <c:v>2.1356999999999999</c:v>
                </c:pt>
                <c:pt idx="975">
                  <c:v>2.1092</c:v>
                </c:pt>
                <c:pt idx="976">
                  <c:v>2.0362</c:v>
                </c:pt>
                <c:pt idx="977">
                  <c:v>2.0335000000000001</c:v>
                </c:pt>
                <c:pt idx="978">
                  <c:v>2.0082</c:v>
                </c:pt>
                <c:pt idx="979">
                  <c:v>2.0221</c:v>
                </c:pt>
                <c:pt idx="980">
                  <c:v>2.0316999999999998</c:v>
                </c:pt>
                <c:pt idx="981">
                  <c:v>2.0215000000000001</c:v>
                </c:pt>
                <c:pt idx="982">
                  <c:v>2.0347</c:v>
                </c:pt>
                <c:pt idx="983">
                  <c:v>2.032</c:v>
                </c:pt>
                <c:pt idx="984">
                  <c:v>2.0615999999999999</c:v>
                </c:pt>
                <c:pt idx="985">
                  <c:v>2.0800999999999998</c:v>
                </c:pt>
                <c:pt idx="986">
                  <c:v>2.0493999999999999</c:v>
                </c:pt>
                <c:pt idx="987">
                  <c:v>2.0106000000000002</c:v>
                </c:pt>
                <c:pt idx="988">
                  <c:v>2.0084</c:v>
                </c:pt>
                <c:pt idx="989">
                  <c:v>2.0448</c:v>
                </c:pt>
                <c:pt idx="990">
                  <c:v>2.0461</c:v>
                </c:pt>
                <c:pt idx="991">
                  <c:v>2.0394999999999999</c:v>
                </c:pt>
                <c:pt idx="992">
                  <c:v>2.0501999999999998</c:v>
                </c:pt>
                <c:pt idx="993">
                  <c:v>2.0781000000000001</c:v>
                </c:pt>
                <c:pt idx="994">
                  <c:v>2.0409999999999999</c:v>
                </c:pt>
                <c:pt idx="995">
                  <c:v>2.0872000000000002</c:v>
                </c:pt>
                <c:pt idx="996">
                  <c:v>2.1476000000000002</c:v>
                </c:pt>
                <c:pt idx="997">
                  <c:v>2.1766000000000001</c:v>
                </c:pt>
                <c:pt idx="998">
                  <c:v>2.1970999999999998</c:v>
                </c:pt>
                <c:pt idx="999">
                  <c:v>2.2692000000000001</c:v>
                </c:pt>
                <c:pt idx="1000">
                  <c:v>2.2782</c:v>
                </c:pt>
                <c:pt idx="1001">
                  <c:v>2.2742</c:v>
                </c:pt>
                <c:pt idx="1002">
                  <c:v>2.2803</c:v>
                </c:pt>
                <c:pt idx="1003">
                  <c:v>2.3018000000000001</c:v>
                </c:pt>
                <c:pt idx="1004">
                  <c:v>2.2953999999999999</c:v>
                </c:pt>
                <c:pt idx="1005">
                  <c:v>2.3029999999999999</c:v>
                </c:pt>
                <c:pt idx="1006">
                  <c:v>2.2965</c:v>
                </c:pt>
                <c:pt idx="1007">
                  <c:v>2.2915000000000001</c:v>
                </c:pt>
                <c:pt idx="1008">
                  <c:v>2.2959999999999998</c:v>
                </c:pt>
                <c:pt idx="1009">
                  <c:v>2.2837000000000001</c:v>
                </c:pt>
                <c:pt idx="1010">
                  <c:v>2.3016999999999999</c:v>
                </c:pt>
                <c:pt idx="1011">
                  <c:v>2.2229999999999999</c:v>
                </c:pt>
                <c:pt idx="1012">
                  <c:v>2.2277</c:v>
                </c:pt>
                <c:pt idx="1013">
                  <c:v>2.2403</c:v>
                </c:pt>
                <c:pt idx="1014">
                  <c:v>2.2200000000000002</c:v>
                </c:pt>
                <c:pt idx="1015">
                  <c:v>2.1705000000000001</c:v>
                </c:pt>
                <c:pt idx="1016">
                  <c:v>2.1821000000000002</c:v>
                </c:pt>
                <c:pt idx="1017">
                  <c:v>2.1856</c:v>
                </c:pt>
                <c:pt idx="1018">
                  <c:v>2.1335999999999999</c:v>
                </c:pt>
                <c:pt idx="1019">
                  <c:v>2.0884999999999998</c:v>
                </c:pt>
                <c:pt idx="1020">
                  <c:v>2.1293000000000002</c:v>
                </c:pt>
                <c:pt idx="1021">
                  <c:v>2.1027</c:v>
                </c:pt>
                <c:pt idx="1022">
                  <c:v>2.1137999999999999</c:v>
                </c:pt>
                <c:pt idx="1023">
                  <c:v>2.1358000000000001</c:v>
                </c:pt>
                <c:pt idx="1024">
                  <c:v>2.1145</c:v>
                </c:pt>
                <c:pt idx="1025">
                  <c:v>2.1703999999999999</c:v>
                </c:pt>
                <c:pt idx="1026">
                  <c:v>2.1484999999999999</c:v>
                </c:pt>
                <c:pt idx="1027">
                  <c:v>2.1413000000000002</c:v>
                </c:pt>
                <c:pt idx="1028">
                  <c:v>2.1775000000000002</c:v>
                </c:pt>
                <c:pt idx="1029">
                  <c:v>2.1934</c:v>
                </c:pt>
                <c:pt idx="1030">
                  <c:v>2.2145999999999999</c:v>
                </c:pt>
                <c:pt idx="1031">
                  <c:v>2.2277999999999998</c:v>
                </c:pt>
                <c:pt idx="1032">
                  <c:v>2.1926000000000001</c:v>
                </c:pt>
                <c:pt idx="1033">
                  <c:v>2.2136</c:v>
                </c:pt>
                <c:pt idx="1034">
                  <c:v>2.2246999999999999</c:v>
                </c:pt>
                <c:pt idx="1035">
                  <c:v>2.2128000000000001</c:v>
                </c:pt>
                <c:pt idx="1036">
                  <c:v>2.2467000000000001</c:v>
                </c:pt>
                <c:pt idx="1037">
                  <c:v>2.2161</c:v>
                </c:pt>
                <c:pt idx="1038">
                  <c:v>2.2404000000000002</c:v>
                </c:pt>
                <c:pt idx="1039">
                  <c:v>2.258</c:v>
                </c:pt>
                <c:pt idx="1040">
                  <c:v>2.2528000000000001</c:v>
                </c:pt>
                <c:pt idx="1041">
                  <c:v>2.2452999999999999</c:v>
                </c:pt>
                <c:pt idx="1042">
                  <c:v>2.2296</c:v>
                </c:pt>
                <c:pt idx="1043">
                  <c:v>2.3079999999999998</c:v>
                </c:pt>
                <c:pt idx="1044">
                  <c:v>2.2949999999999999</c:v>
                </c:pt>
                <c:pt idx="1045">
                  <c:v>2.2942</c:v>
                </c:pt>
                <c:pt idx="1046">
                  <c:v>2.2993000000000001</c:v>
                </c:pt>
                <c:pt idx="1047">
                  <c:v>2.2936999999999999</c:v>
                </c:pt>
                <c:pt idx="1048">
                  <c:v>2.3574000000000002</c:v>
                </c:pt>
                <c:pt idx="1049">
                  <c:v>2.3755999999999999</c:v>
                </c:pt>
                <c:pt idx="1050">
                  <c:v>2.3574000000000002</c:v>
                </c:pt>
                <c:pt idx="1051">
                  <c:v>2.3769999999999998</c:v>
                </c:pt>
                <c:pt idx="1052">
                  <c:v>2.3264</c:v>
                </c:pt>
                <c:pt idx="1053">
                  <c:v>2.3563999999999998</c:v>
                </c:pt>
                <c:pt idx="1054">
                  <c:v>2.3481000000000001</c:v>
                </c:pt>
                <c:pt idx="1055">
                  <c:v>2.3329</c:v>
                </c:pt>
                <c:pt idx="1056">
                  <c:v>2.3182</c:v>
                </c:pt>
                <c:pt idx="1057">
                  <c:v>2.3010000000000002</c:v>
                </c:pt>
                <c:pt idx="1058">
                  <c:v>2.3401000000000001</c:v>
                </c:pt>
                <c:pt idx="1059">
                  <c:v>2.3302999999999998</c:v>
                </c:pt>
                <c:pt idx="1060">
                  <c:v>2.3006000000000002</c:v>
                </c:pt>
                <c:pt idx="1061">
                  <c:v>2.2909000000000002</c:v>
                </c:pt>
                <c:pt idx="1062">
                  <c:v>2.2984</c:v>
                </c:pt>
                <c:pt idx="1063">
                  <c:v>2.2736000000000001</c:v>
                </c:pt>
                <c:pt idx="1064">
                  <c:v>2.3405</c:v>
                </c:pt>
                <c:pt idx="1065">
                  <c:v>2.3917999999999999</c:v>
                </c:pt>
                <c:pt idx="1066">
                  <c:v>2.3917000000000002</c:v>
                </c:pt>
                <c:pt idx="1067">
                  <c:v>2.3906000000000001</c:v>
                </c:pt>
                <c:pt idx="1068">
                  <c:v>2.4077000000000002</c:v>
                </c:pt>
                <c:pt idx="1069">
                  <c:v>2.3307000000000002</c:v>
                </c:pt>
                <c:pt idx="1070">
                  <c:v>2.3508</c:v>
                </c:pt>
                <c:pt idx="1071">
                  <c:v>2.3268</c:v>
                </c:pt>
                <c:pt idx="1072">
                  <c:v>2.3079999999999998</c:v>
                </c:pt>
                <c:pt idx="1073">
                  <c:v>2.2961999999999998</c:v>
                </c:pt>
                <c:pt idx="1074">
                  <c:v>2.2833000000000001</c:v>
                </c:pt>
                <c:pt idx="1075">
                  <c:v>2.2928999999999999</c:v>
                </c:pt>
                <c:pt idx="1076">
                  <c:v>2.3357999999999999</c:v>
                </c:pt>
                <c:pt idx="1077">
                  <c:v>2.2837999999999998</c:v>
                </c:pt>
                <c:pt idx="1078">
                  <c:v>2.2654000000000001</c:v>
                </c:pt>
                <c:pt idx="1079">
                  <c:v>2.2008000000000001</c:v>
                </c:pt>
                <c:pt idx="1080">
                  <c:v>2.2168999999999999</c:v>
                </c:pt>
                <c:pt idx="1081">
                  <c:v>2.2393000000000001</c:v>
                </c:pt>
                <c:pt idx="1082">
                  <c:v>2.2879999999999998</c:v>
                </c:pt>
                <c:pt idx="1083">
                  <c:v>2.3490000000000002</c:v>
                </c:pt>
                <c:pt idx="1084">
                  <c:v>2.4110999999999998</c:v>
                </c:pt>
                <c:pt idx="1085">
                  <c:v>2.4110999999999998</c:v>
                </c:pt>
                <c:pt idx="1086">
                  <c:v>2.3986999999999998</c:v>
                </c:pt>
                <c:pt idx="1087">
                  <c:v>2.3892000000000002</c:v>
                </c:pt>
                <c:pt idx="1088">
                  <c:v>2.3243999999999998</c:v>
                </c:pt>
                <c:pt idx="1089">
                  <c:v>2.2703000000000002</c:v>
                </c:pt>
                <c:pt idx="1090">
                  <c:v>2.2736000000000001</c:v>
                </c:pt>
                <c:pt idx="1091">
                  <c:v>2.2084000000000001</c:v>
                </c:pt>
                <c:pt idx="1092">
                  <c:v>2.1720999999999999</c:v>
                </c:pt>
                <c:pt idx="1093">
                  <c:v>2.16</c:v>
                </c:pt>
                <c:pt idx="1094">
                  <c:v>2.1248999999999998</c:v>
                </c:pt>
                <c:pt idx="1095">
                  <c:v>2.1812999999999998</c:v>
                </c:pt>
                <c:pt idx="1096">
                  <c:v>2.1825999999999999</c:v>
                </c:pt>
                <c:pt idx="1097">
                  <c:v>2.1461999999999999</c:v>
                </c:pt>
                <c:pt idx="1098">
                  <c:v>2.1309</c:v>
                </c:pt>
                <c:pt idx="1099">
                  <c:v>2.141</c:v>
                </c:pt>
                <c:pt idx="1100">
                  <c:v>2.1402000000000001</c:v>
                </c:pt>
                <c:pt idx="1101">
                  <c:v>2.1164999999999998</c:v>
                </c:pt>
                <c:pt idx="1102">
                  <c:v>2.0903999999999998</c:v>
                </c:pt>
                <c:pt idx="1103">
                  <c:v>2.1036000000000001</c:v>
                </c:pt>
                <c:pt idx="1104">
                  <c:v>2.1269</c:v>
                </c:pt>
                <c:pt idx="1105">
                  <c:v>2.1423000000000001</c:v>
                </c:pt>
                <c:pt idx="1106">
                  <c:v>2.1349</c:v>
                </c:pt>
                <c:pt idx="1107">
                  <c:v>2.0966</c:v>
                </c:pt>
                <c:pt idx="1108">
                  <c:v>2.0626000000000002</c:v>
                </c:pt>
                <c:pt idx="1109">
                  <c:v>2.0548999999999999</c:v>
                </c:pt>
                <c:pt idx="1110">
                  <c:v>2.0358000000000001</c:v>
                </c:pt>
                <c:pt idx="1111">
                  <c:v>2.0356999999999998</c:v>
                </c:pt>
                <c:pt idx="1112">
                  <c:v>2.0291000000000001</c:v>
                </c:pt>
                <c:pt idx="1113">
                  <c:v>2.0005999999999999</c:v>
                </c:pt>
                <c:pt idx="1114">
                  <c:v>2.0234000000000001</c:v>
                </c:pt>
                <c:pt idx="1115">
                  <c:v>1.9935</c:v>
                </c:pt>
                <c:pt idx="1116">
                  <c:v>1.9891000000000001</c:v>
                </c:pt>
                <c:pt idx="1117">
                  <c:v>1.9186000000000001</c:v>
                </c:pt>
                <c:pt idx="1118">
                  <c:v>1.952</c:v>
                </c:pt>
                <c:pt idx="1119">
                  <c:v>1.9585999999999999</c:v>
                </c:pt>
                <c:pt idx="1120">
                  <c:v>1.9814000000000001</c:v>
                </c:pt>
                <c:pt idx="1121">
                  <c:v>1.9964999999999999</c:v>
                </c:pt>
                <c:pt idx="1122">
                  <c:v>2.0562999999999998</c:v>
                </c:pt>
                <c:pt idx="1123">
                  <c:v>1.9743999999999999</c:v>
                </c:pt>
                <c:pt idx="1124">
                  <c:v>1.9925999999999999</c:v>
                </c:pt>
                <c:pt idx="1125">
                  <c:v>2.0110999999999999</c:v>
                </c:pt>
                <c:pt idx="1126">
                  <c:v>2.0907</c:v>
                </c:pt>
                <c:pt idx="1127">
                  <c:v>2.0802999999999998</c:v>
                </c:pt>
                <c:pt idx="1128">
                  <c:v>2.0739999999999998</c:v>
                </c:pt>
                <c:pt idx="1129">
                  <c:v>2.1038999999999999</c:v>
                </c:pt>
                <c:pt idx="1130">
                  <c:v>2.0998999999999999</c:v>
                </c:pt>
                <c:pt idx="1131">
                  <c:v>2.1095000000000002</c:v>
                </c:pt>
                <c:pt idx="1132">
                  <c:v>2.1255999999999999</c:v>
                </c:pt>
                <c:pt idx="1133">
                  <c:v>2.1396999999999999</c:v>
                </c:pt>
                <c:pt idx="1134">
                  <c:v>2.1309</c:v>
                </c:pt>
                <c:pt idx="1135">
                  <c:v>2.1381000000000001</c:v>
                </c:pt>
                <c:pt idx="1136">
                  <c:v>2.1781999999999999</c:v>
                </c:pt>
                <c:pt idx="1137">
                  <c:v>2.1013999999999999</c:v>
                </c:pt>
                <c:pt idx="1138">
                  <c:v>2.0985</c:v>
                </c:pt>
                <c:pt idx="1139">
                  <c:v>2.13</c:v>
                </c:pt>
                <c:pt idx="1140">
                  <c:v>2.1274999999999999</c:v>
                </c:pt>
                <c:pt idx="1141">
                  <c:v>2.0871</c:v>
                </c:pt>
                <c:pt idx="1142">
                  <c:v>2.1122000000000001</c:v>
                </c:pt>
                <c:pt idx="1143">
                  <c:v>2.0272000000000001</c:v>
                </c:pt>
                <c:pt idx="1144">
                  <c:v>1.9958</c:v>
                </c:pt>
                <c:pt idx="1145">
                  <c:v>2.0139</c:v>
                </c:pt>
                <c:pt idx="1146">
                  <c:v>2.0112000000000001</c:v>
                </c:pt>
                <c:pt idx="1147">
                  <c:v>2.0411000000000001</c:v>
                </c:pt>
                <c:pt idx="1148">
                  <c:v>2.0179</c:v>
                </c:pt>
                <c:pt idx="1149">
                  <c:v>2.0421999999999998</c:v>
                </c:pt>
                <c:pt idx="1150">
                  <c:v>2.0526</c:v>
                </c:pt>
                <c:pt idx="1151">
                  <c:v>2.0464000000000002</c:v>
                </c:pt>
                <c:pt idx="1152">
                  <c:v>2.0670999999999999</c:v>
                </c:pt>
                <c:pt idx="1153">
                  <c:v>2.0396999999999998</c:v>
                </c:pt>
                <c:pt idx="1154">
                  <c:v>2.0781999999999998</c:v>
                </c:pt>
                <c:pt idx="1155">
                  <c:v>2.1594000000000002</c:v>
                </c:pt>
                <c:pt idx="1156">
                  <c:v>2.1749999999999998</c:v>
                </c:pt>
                <c:pt idx="1157">
                  <c:v>2.2126000000000001</c:v>
                </c:pt>
                <c:pt idx="1158">
                  <c:v>2.2462</c:v>
                </c:pt>
                <c:pt idx="1159">
                  <c:v>2.2458</c:v>
                </c:pt>
                <c:pt idx="1160">
                  <c:v>2.1989999999999998</c:v>
                </c:pt>
                <c:pt idx="1161">
                  <c:v>2.1753</c:v>
                </c:pt>
                <c:pt idx="1162">
                  <c:v>2.1541999999999999</c:v>
                </c:pt>
                <c:pt idx="1163">
                  <c:v>2.1339999999999999</c:v>
                </c:pt>
                <c:pt idx="1164">
                  <c:v>2.0861999999999998</c:v>
                </c:pt>
                <c:pt idx="1165">
                  <c:v>2.0901000000000001</c:v>
                </c:pt>
                <c:pt idx="1166">
                  <c:v>2.1372</c:v>
                </c:pt>
                <c:pt idx="1167">
                  <c:v>2.1648999999999998</c:v>
                </c:pt>
                <c:pt idx="1168">
                  <c:v>2.1568999999999998</c:v>
                </c:pt>
                <c:pt idx="1169">
                  <c:v>2.1444999999999999</c:v>
                </c:pt>
                <c:pt idx="1170">
                  <c:v>2.1861999999999999</c:v>
                </c:pt>
                <c:pt idx="1171">
                  <c:v>2.1741999999999999</c:v>
                </c:pt>
                <c:pt idx="1172">
                  <c:v>2.1812999999999998</c:v>
                </c:pt>
                <c:pt idx="1173">
                  <c:v>2.2397</c:v>
                </c:pt>
                <c:pt idx="1174">
                  <c:v>2.3311000000000002</c:v>
                </c:pt>
                <c:pt idx="1175">
                  <c:v>2.2709000000000001</c:v>
                </c:pt>
                <c:pt idx="1176">
                  <c:v>2.2320000000000002</c:v>
                </c:pt>
                <c:pt idx="1177">
                  <c:v>2.1785000000000001</c:v>
                </c:pt>
                <c:pt idx="1178">
                  <c:v>2.1375000000000002</c:v>
                </c:pt>
                <c:pt idx="1179">
                  <c:v>2.1191</c:v>
                </c:pt>
                <c:pt idx="1180">
                  <c:v>2.1030000000000002</c:v>
                </c:pt>
                <c:pt idx="1181">
                  <c:v>2.1113</c:v>
                </c:pt>
                <c:pt idx="1182">
                  <c:v>2.0954000000000002</c:v>
                </c:pt>
                <c:pt idx="1183">
                  <c:v>2.1391</c:v>
                </c:pt>
                <c:pt idx="1184">
                  <c:v>2.1448</c:v>
                </c:pt>
                <c:pt idx="1185">
                  <c:v>2.1423000000000001</c:v>
                </c:pt>
                <c:pt idx="1186">
                  <c:v>2.1267</c:v>
                </c:pt>
                <c:pt idx="1187">
                  <c:v>2.0931999999999999</c:v>
                </c:pt>
                <c:pt idx="1188">
                  <c:v>2.0586000000000002</c:v>
                </c:pt>
                <c:pt idx="1189">
                  <c:v>2.0808</c:v>
                </c:pt>
                <c:pt idx="1190">
                  <c:v>2.1229</c:v>
                </c:pt>
                <c:pt idx="1191">
                  <c:v>2.1448999999999998</c:v>
                </c:pt>
                <c:pt idx="1192">
                  <c:v>2.1131000000000002</c:v>
                </c:pt>
                <c:pt idx="1193">
                  <c:v>2.1442000000000001</c:v>
                </c:pt>
                <c:pt idx="1194">
                  <c:v>2.1454</c:v>
                </c:pt>
                <c:pt idx="1195">
                  <c:v>2.2201</c:v>
                </c:pt>
                <c:pt idx="1196">
                  <c:v>2.2288999999999999</c:v>
                </c:pt>
                <c:pt idx="1197">
                  <c:v>2.2448999999999999</c:v>
                </c:pt>
                <c:pt idx="1198">
                  <c:v>2.3287</c:v>
                </c:pt>
                <c:pt idx="1199">
                  <c:v>2.3605999999999998</c:v>
                </c:pt>
                <c:pt idx="1200">
                  <c:v>2.3887999999999998</c:v>
                </c:pt>
                <c:pt idx="1201">
                  <c:v>2.3936999999999999</c:v>
                </c:pt>
                <c:pt idx="1202">
                  <c:v>2.4306000000000001</c:v>
                </c:pt>
                <c:pt idx="1203">
                  <c:v>2.4072</c:v>
                </c:pt>
                <c:pt idx="1204">
                  <c:v>2.3740999999999999</c:v>
                </c:pt>
                <c:pt idx="1205">
                  <c:v>2.2791000000000001</c:v>
                </c:pt>
                <c:pt idx="1206">
                  <c:v>2.3083</c:v>
                </c:pt>
                <c:pt idx="1207">
                  <c:v>2.2804000000000002</c:v>
                </c:pt>
                <c:pt idx="1208">
                  <c:v>2.3001</c:v>
                </c:pt>
                <c:pt idx="1209">
                  <c:v>2.3007</c:v>
                </c:pt>
                <c:pt idx="1210">
                  <c:v>2.3454000000000002</c:v>
                </c:pt>
                <c:pt idx="1211">
                  <c:v>2.3087</c:v>
                </c:pt>
                <c:pt idx="1212">
                  <c:v>2.2755999999999998</c:v>
                </c:pt>
                <c:pt idx="1213">
                  <c:v>2.2444999999999999</c:v>
                </c:pt>
                <c:pt idx="1214">
                  <c:v>2.2050000000000001</c:v>
                </c:pt>
                <c:pt idx="1215">
                  <c:v>2.2155999999999998</c:v>
                </c:pt>
                <c:pt idx="1216">
                  <c:v>2.1476000000000002</c:v>
                </c:pt>
                <c:pt idx="1217">
                  <c:v>2.1257000000000001</c:v>
                </c:pt>
                <c:pt idx="1218">
                  <c:v>2.0636999999999999</c:v>
                </c:pt>
                <c:pt idx="1219">
                  <c:v>2.0487000000000002</c:v>
                </c:pt>
                <c:pt idx="1220">
                  <c:v>2.0350000000000001</c:v>
                </c:pt>
                <c:pt idx="1221">
                  <c:v>2.0893000000000002</c:v>
                </c:pt>
                <c:pt idx="1222">
                  <c:v>2.1549999999999998</c:v>
                </c:pt>
                <c:pt idx="1223">
                  <c:v>2.1579000000000002</c:v>
                </c:pt>
                <c:pt idx="1224">
                  <c:v>2.2210999999999999</c:v>
                </c:pt>
                <c:pt idx="1225">
                  <c:v>2.234</c:v>
                </c:pt>
                <c:pt idx="1226">
                  <c:v>2.2410999999999999</c:v>
                </c:pt>
                <c:pt idx="1227">
                  <c:v>2.1938</c:v>
                </c:pt>
                <c:pt idx="1228">
                  <c:v>2.2130999999999998</c:v>
                </c:pt>
                <c:pt idx="1229">
                  <c:v>2.2012</c:v>
                </c:pt>
                <c:pt idx="1230">
                  <c:v>2.2199</c:v>
                </c:pt>
                <c:pt idx="1231">
                  <c:v>2.2296999999999998</c:v>
                </c:pt>
                <c:pt idx="1232">
                  <c:v>2.27</c:v>
                </c:pt>
                <c:pt idx="1233">
                  <c:v>2.2772000000000001</c:v>
                </c:pt>
                <c:pt idx="1234">
                  <c:v>2.2827999999999999</c:v>
                </c:pt>
                <c:pt idx="1235">
                  <c:v>2.3096000000000001</c:v>
                </c:pt>
                <c:pt idx="1236">
                  <c:v>2.2732000000000001</c:v>
                </c:pt>
                <c:pt idx="1237">
                  <c:v>2.1859000000000002</c:v>
                </c:pt>
                <c:pt idx="1238">
                  <c:v>2.1472000000000002</c:v>
                </c:pt>
                <c:pt idx="1239">
                  <c:v>2.0857999999999999</c:v>
                </c:pt>
                <c:pt idx="1240">
                  <c:v>2.0684</c:v>
                </c:pt>
                <c:pt idx="1241">
                  <c:v>2.0733000000000001</c:v>
                </c:pt>
                <c:pt idx="1242">
                  <c:v>2.0701000000000001</c:v>
                </c:pt>
                <c:pt idx="1243">
                  <c:v>2.0731000000000002</c:v>
                </c:pt>
                <c:pt idx="1244">
                  <c:v>2.0924999999999998</c:v>
                </c:pt>
                <c:pt idx="1245">
                  <c:v>2.0855999999999999</c:v>
                </c:pt>
                <c:pt idx="1246">
                  <c:v>2.0802999999999998</c:v>
                </c:pt>
                <c:pt idx="1247">
                  <c:v>2.1313</c:v>
                </c:pt>
                <c:pt idx="1248">
                  <c:v>2.1665999999999999</c:v>
                </c:pt>
                <c:pt idx="1249">
                  <c:v>2.2145000000000001</c:v>
                </c:pt>
                <c:pt idx="1250">
                  <c:v>2.1726000000000001</c:v>
                </c:pt>
                <c:pt idx="1251">
                  <c:v>2.1718000000000002</c:v>
                </c:pt>
                <c:pt idx="1252">
                  <c:v>2.1760999999999999</c:v>
                </c:pt>
                <c:pt idx="1253">
                  <c:v>2.1539000000000001</c:v>
                </c:pt>
                <c:pt idx="1254">
                  <c:v>2.1821000000000002</c:v>
                </c:pt>
                <c:pt idx="1255">
                  <c:v>2.1970000000000001</c:v>
                </c:pt>
                <c:pt idx="1256">
                  <c:v>2.1768000000000001</c:v>
                </c:pt>
                <c:pt idx="1257">
                  <c:v>2.1532</c:v>
                </c:pt>
                <c:pt idx="1258">
                  <c:v>2.1877</c:v>
                </c:pt>
                <c:pt idx="1259">
                  <c:v>2.1747999999999998</c:v>
                </c:pt>
                <c:pt idx="1260">
                  <c:v>2.1879</c:v>
                </c:pt>
                <c:pt idx="1261">
                  <c:v>2.1974999999999998</c:v>
                </c:pt>
                <c:pt idx="1262">
                  <c:v>2.2061999999999999</c:v>
                </c:pt>
                <c:pt idx="1263">
                  <c:v>2.2408999999999999</c:v>
                </c:pt>
                <c:pt idx="1264">
                  <c:v>2.1749000000000001</c:v>
                </c:pt>
                <c:pt idx="1265">
                  <c:v>2.1766999999999999</c:v>
                </c:pt>
                <c:pt idx="1266">
                  <c:v>2.133</c:v>
                </c:pt>
                <c:pt idx="1267">
                  <c:v>2.2176</c:v>
                </c:pt>
                <c:pt idx="1268">
                  <c:v>2.2315</c:v>
                </c:pt>
                <c:pt idx="1269">
                  <c:v>2.2492999999999999</c:v>
                </c:pt>
                <c:pt idx="1270">
                  <c:v>2.2456</c:v>
                </c:pt>
                <c:pt idx="1271">
                  <c:v>2.2347000000000001</c:v>
                </c:pt>
                <c:pt idx="1272">
                  <c:v>2.2543000000000002</c:v>
                </c:pt>
                <c:pt idx="1273">
                  <c:v>2.2397</c:v>
                </c:pt>
                <c:pt idx="1274">
                  <c:v>2.2204999999999999</c:v>
                </c:pt>
                <c:pt idx="1275">
                  <c:v>2.1614</c:v>
                </c:pt>
                <c:pt idx="1276">
                  <c:v>2.1431</c:v>
                </c:pt>
                <c:pt idx="1277">
                  <c:v>2.1619999999999999</c:v>
                </c:pt>
                <c:pt idx="1278">
                  <c:v>2.1499000000000001</c:v>
                </c:pt>
                <c:pt idx="1279">
                  <c:v>2.1627999999999998</c:v>
                </c:pt>
                <c:pt idx="1280">
                  <c:v>2.2239</c:v>
                </c:pt>
                <c:pt idx="1281">
                  <c:v>2.1716000000000002</c:v>
                </c:pt>
                <c:pt idx="1282">
                  <c:v>2.1448</c:v>
                </c:pt>
                <c:pt idx="1283">
                  <c:v>2.1366000000000001</c:v>
                </c:pt>
                <c:pt idx="1284">
                  <c:v>2.101</c:v>
                </c:pt>
                <c:pt idx="1285">
                  <c:v>2.0964999999999998</c:v>
                </c:pt>
                <c:pt idx="1286">
                  <c:v>2.0821000000000001</c:v>
                </c:pt>
                <c:pt idx="1287">
                  <c:v>2.0947</c:v>
                </c:pt>
                <c:pt idx="1288">
                  <c:v>2.1086</c:v>
                </c:pt>
                <c:pt idx="1289">
                  <c:v>2.0777999999999999</c:v>
                </c:pt>
                <c:pt idx="1290">
                  <c:v>2.0579000000000001</c:v>
                </c:pt>
                <c:pt idx="1291">
                  <c:v>2.0036</c:v>
                </c:pt>
                <c:pt idx="1292">
                  <c:v>1.9651000000000001</c:v>
                </c:pt>
                <c:pt idx="1293">
                  <c:v>1.9474</c:v>
                </c:pt>
                <c:pt idx="1294">
                  <c:v>1.9762</c:v>
                </c:pt>
                <c:pt idx="1295">
                  <c:v>1.9772000000000001</c:v>
                </c:pt>
                <c:pt idx="1296">
                  <c:v>2.0272999999999999</c:v>
                </c:pt>
                <c:pt idx="1297">
                  <c:v>2.0632000000000001</c:v>
                </c:pt>
                <c:pt idx="1298">
                  <c:v>2.0674000000000001</c:v>
                </c:pt>
                <c:pt idx="1299">
                  <c:v>2.1789999999999998</c:v>
                </c:pt>
                <c:pt idx="1300">
                  <c:v>2.1219000000000001</c:v>
                </c:pt>
                <c:pt idx="1301">
                  <c:v>2.1006999999999998</c:v>
                </c:pt>
                <c:pt idx="1302">
                  <c:v>2.0882000000000001</c:v>
                </c:pt>
                <c:pt idx="1303">
                  <c:v>2.0375999999999999</c:v>
                </c:pt>
                <c:pt idx="1304">
                  <c:v>1.9833000000000001</c:v>
                </c:pt>
                <c:pt idx="1305">
                  <c:v>2.0154000000000001</c:v>
                </c:pt>
                <c:pt idx="1306">
                  <c:v>2.0339</c:v>
                </c:pt>
                <c:pt idx="1307">
                  <c:v>2.0398000000000001</c:v>
                </c:pt>
                <c:pt idx="1308">
                  <c:v>2.0651000000000002</c:v>
                </c:pt>
                <c:pt idx="1309">
                  <c:v>2.0847000000000002</c:v>
                </c:pt>
                <c:pt idx="1310">
                  <c:v>2.0724</c:v>
                </c:pt>
                <c:pt idx="1311">
                  <c:v>2.0175000000000001</c:v>
                </c:pt>
                <c:pt idx="1312">
                  <c:v>1.9770000000000001</c:v>
                </c:pt>
                <c:pt idx="1313">
                  <c:v>2.0036999999999998</c:v>
                </c:pt>
                <c:pt idx="1314">
                  <c:v>2.0047000000000001</c:v>
                </c:pt>
                <c:pt idx="1315">
                  <c:v>1.946</c:v>
                </c:pt>
                <c:pt idx="1316">
                  <c:v>1.9328000000000001</c:v>
                </c:pt>
                <c:pt idx="1317">
                  <c:v>1.8935999999999999</c:v>
                </c:pt>
                <c:pt idx="1318">
                  <c:v>1.9558</c:v>
                </c:pt>
                <c:pt idx="1319">
                  <c:v>1.9573</c:v>
                </c:pt>
                <c:pt idx="1320">
                  <c:v>1.9597</c:v>
                </c:pt>
                <c:pt idx="1321">
                  <c:v>1.9201999999999999</c:v>
                </c:pt>
                <c:pt idx="1322">
                  <c:v>1.9026000000000001</c:v>
                </c:pt>
                <c:pt idx="1323">
                  <c:v>1.9086000000000001</c:v>
                </c:pt>
                <c:pt idx="1324">
                  <c:v>1.9133</c:v>
                </c:pt>
                <c:pt idx="1325">
                  <c:v>1.9322999999999999</c:v>
                </c:pt>
                <c:pt idx="1326">
                  <c:v>1.9014</c:v>
                </c:pt>
                <c:pt idx="1327">
                  <c:v>1.9357</c:v>
                </c:pt>
                <c:pt idx="1328">
                  <c:v>1.9309000000000001</c:v>
                </c:pt>
                <c:pt idx="1329">
                  <c:v>1.9107000000000001</c:v>
                </c:pt>
                <c:pt idx="1330">
                  <c:v>1.8537999999999999</c:v>
                </c:pt>
                <c:pt idx="1331">
                  <c:v>1.8129999999999999</c:v>
                </c:pt>
                <c:pt idx="1332">
                  <c:v>1.8502000000000001</c:v>
                </c:pt>
                <c:pt idx="1333">
                  <c:v>1.85</c:v>
                </c:pt>
                <c:pt idx="1334">
                  <c:v>1.8905000000000001</c:v>
                </c:pt>
                <c:pt idx="1335">
                  <c:v>1.853</c:v>
                </c:pt>
                <c:pt idx="1336">
                  <c:v>1.8501000000000001</c:v>
                </c:pt>
                <c:pt idx="1337">
                  <c:v>1.9109</c:v>
                </c:pt>
                <c:pt idx="1338">
                  <c:v>1.9452</c:v>
                </c:pt>
                <c:pt idx="1339">
                  <c:v>1.8753</c:v>
                </c:pt>
                <c:pt idx="1340">
                  <c:v>1.8709</c:v>
                </c:pt>
                <c:pt idx="1341">
                  <c:v>1.8859999999999999</c:v>
                </c:pt>
                <c:pt idx="1342">
                  <c:v>1.8706</c:v>
                </c:pt>
                <c:pt idx="1343">
                  <c:v>1.8686</c:v>
                </c:pt>
                <c:pt idx="1344">
                  <c:v>1.8918999999999999</c:v>
                </c:pt>
                <c:pt idx="1345">
                  <c:v>1.8625</c:v>
                </c:pt>
                <c:pt idx="1346">
                  <c:v>1.8646</c:v>
                </c:pt>
                <c:pt idx="1347">
                  <c:v>1.8661000000000001</c:v>
                </c:pt>
                <c:pt idx="1348">
                  <c:v>1.8769</c:v>
                </c:pt>
                <c:pt idx="1349">
                  <c:v>1.9409000000000001</c:v>
                </c:pt>
                <c:pt idx="1350">
                  <c:v>1.9139999999999999</c:v>
                </c:pt>
                <c:pt idx="1351">
                  <c:v>1.8935</c:v>
                </c:pt>
                <c:pt idx="1352">
                  <c:v>1.9100999999999999</c:v>
                </c:pt>
                <c:pt idx="1353">
                  <c:v>1.8749</c:v>
                </c:pt>
                <c:pt idx="1354">
                  <c:v>1.8601000000000001</c:v>
                </c:pt>
                <c:pt idx="1355">
                  <c:v>1.867</c:v>
                </c:pt>
                <c:pt idx="1356">
                  <c:v>1.8714</c:v>
                </c:pt>
                <c:pt idx="1357">
                  <c:v>1.8440000000000001</c:v>
                </c:pt>
                <c:pt idx="1358">
                  <c:v>1.8320000000000001</c:v>
                </c:pt>
                <c:pt idx="1359">
                  <c:v>1.8280000000000001</c:v>
                </c:pt>
                <c:pt idx="1360">
                  <c:v>1.8148</c:v>
                </c:pt>
                <c:pt idx="1361">
                  <c:v>1.8324</c:v>
                </c:pt>
                <c:pt idx="1362">
                  <c:v>1.8898999999999999</c:v>
                </c:pt>
                <c:pt idx="1363">
                  <c:v>1.8861000000000001</c:v>
                </c:pt>
                <c:pt idx="1364">
                  <c:v>1.9295</c:v>
                </c:pt>
                <c:pt idx="1365">
                  <c:v>1.9464999999999999</c:v>
                </c:pt>
                <c:pt idx="1366">
                  <c:v>1.9356</c:v>
                </c:pt>
                <c:pt idx="1367">
                  <c:v>1.9638</c:v>
                </c:pt>
                <c:pt idx="1368">
                  <c:v>1.9866999999999999</c:v>
                </c:pt>
                <c:pt idx="1369">
                  <c:v>1.9534</c:v>
                </c:pt>
                <c:pt idx="1370">
                  <c:v>1.9912000000000001</c:v>
                </c:pt>
                <c:pt idx="1371">
                  <c:v>1.9881</c:v>
                </c:pt>
                <c:pt idx="1372">
                  <c:v>1.9833000000000001</c:v>
                </c:pt>
                <c:pt idx="1373">
                  <c:v>2.0009000000000001</c:v>
                </c:pt>
                <c:pt idx="1374">
                  <c:v>1.9749000000000001</c:v>
                </c:pt>
                <c:pt idx="1375">
                  <c:v>1.9963</c:v>
                </c:pt>
                <c:pt idx="1376">
                  <c:v>2.0207000000000002</c:v>
                </c:pt>
                <c:pt idx="1377">
                  <c:v>2.0062000000000002</c:v>
                </c:pt>
                <c:pt idx="1378">
                  <c:v>1.9894000000000001</c:v>
                </c:pt>
                <c:pt idx="1379">
                  <c:v>1.9699</c:v>
                </c:pt>
                <c:pt idx="1380">
                  <c:v>2.0171999999999999</c:v>
                </c:pt>
                <c:pt idx="1381">
                  <c:v>2.0767000000000002</c:v>
                </c:pt>
                <c:pt idx="1382">
                  <c:v>2.0783</c:v>
                </c:pt>
                <c:pt idx="1383">
                  <c:v>2.1107999999999998</c:v>
                </c:pt>
                <c:pt idx="1384">
                  <c:v>2.0746000000000002</c:v>
                </c:pt>
                <c:pt idx="1385">
                  <c:v>2.1387</c:v>
                </c:pt>
                <c:pt idx="1386">
                  <c:v>2.198</c:v>
                </c:pt>
                <c:pt idx="1387">
                  <c:v>2.2279</c:v>
                </c:pt>
                <c:pt idx="1388">
                  <c:v>2.2178</c:v>
                </c:pt>
                <c:pt idx="1389">
                  <c:v>2.1545000000000001</c:v>
                </c:pt>
                <c:pt idx="1390">
                  <c:v>2.1524000000000001</c:v>
                </c:pt>
                <c:pt idx="1391">
                  <c:v>2.0956999999999999</c:v>
                </c:pt>
                <c:pt idx="1392">
                  <c:v>2.0857000000000001</c:v>
                </c:pt>
                <c:pt idx="1393">
                  <c:v>2.0720999999999998</c:v>
                </c:pt>
                <c:pt idx="1394">
                  <c:v>2.1118999999999999</c:v>
                </c:pt>
                <c:pt idx="1395">
                  <c:v>2.1297000000000001</c:v>
                </c:pt>
                <c:pt idx="1396">
                  <c:v>2.1093000000000002</c:v>
                </c:pt>
                <c:pt idx="1397">
                  <c:v>2.0972</c:v>
                </c:pt>
                <c:pt idx="1398">
                  <c:v>2.0577000000000001</c:v>
                </c:pt>
                <c:pt idx="1399">
                  <c:v>2.0527000000000002</c:v>
                </c:pt>
                <c:pt idx="1400">
                  <c:v>2.1048</c:v>
                </c:pt>
                <c:pt idx="1401">
                  <c:v>2.1381999999999999</c:v>
                </c:pt>
                <c:pt idx="1402">
                  <c:v>2.1922999999999999</c:v>
                </c:pt>
                <c:pt idx="1403">
                  <c:v>2.1732</c:v>
                </c:pt>
                <c:pt idx="1404">
                  <c:v>2.1444000000000001</c:v>
                </c:pt>
                <c:pt idx="1405">
                  <c:v>2.0630000000000002</c:v>
                </c:pt>
                <c:pt idx="1406">
                  <c:v>2.0558000000000001</c:v>
                </c:pt>
                <c:pt idx="1407">
                  <c:v>2.0158999999999998</c:v>
                </c:pt>
                <c:pt idx="1408">
                  <c:v>2.0303</c:v>
                </c:pt>
                <c:pt idx="1409">
                  <c:v>2.06</c:v>
                </c:pt>
                <c:pt idx="1410">
                  <c:v>2.0743999999999998</c:v>
                </c:pt>
                <c:pt idx="1411">
                  <c:v>2.1419999999999999</c:v>
                </c:pt>
                <c:pt idx="1412">
                  <c:v>2.2143000000000002</c:v>
                </c:pt>
                <c:pt idx="1413">
                  <c:v>2.1745000000000001</c:v>
                </c:pt>
                <c:pt idx="1414">
                  <c:v>2.1876000000000002</c:v>
                </c:pt>
                <c:pt idx="1415">
                  <c:v>2.1496</c:v>
                </c:pt>
                <c:pt idx="1416">
                  <c:v>2.2040999999999999</c:v>
                </c:pt>
                <c:pt idx="1417">
                  <c:v>2.1941999999999999</c:v>
                </c:pt>
                <c:pt idx="1418">
                  <c:v>2.1467999999999998</c:v>
                </c:pt>
                <c:pt idx="1419">
                  <c:v>2.1406999999999998</c:v>
                </c:pt>
                <c:pt idx="1420">
                  <c:v>2.1143000000000001</c:v>
                </c:pt>
                <c:pt idx="1421">
                  <c:v>2.1116000000000001</c:v>
                </c:pt>
                <c:pt idx="1422">
                  <c:v>2.0817000000000001</c:v>
                </c:pt>
                <c:pt idx="1423">
                  <c:v>2.1122999999999998</c:v>
                </c:pt>
                <c:pt idx="1424">
                  <c:v>2.1053000000000002</c:v>
                </c:pt>
                <c:pt idx="1425">
                  <c:v>2.1137000000000001</c:v>
                </c:pt>
                <c:pt idx="1426">
                  <c:v>2.0781000000000001</c:v>
                </c:pt>
                <c:pt idx="1427">
                  <c:v>2.1208999999999998</c:v>
                </c:pt>
                <c:pt idx="1428">
                  <c:v>2.1343999999999999</c:v>
                </c:pt>
                <c:pt idx="1429">
                  <c:v>2.1267999999999998</c:v>
                </c:pt>
                <c:pt idx="1430">
                  <c:v>2.1337999999999999</c:v>
                </c:pt>
                <c:pt idx="1431">
                  <c:v>2.1743999999999999</c:v>
                </c:pt>
                <c:pt idx="1432">
                  <c:v>2.2107999999999999</c:v>
                </c:pt>
                <c:pt idx="1433">
                  <c:v>2.2534999999999998</c:v>
                </c:pt>
                <c:pt idx="1434">
                  <c:v>2.2648999999999999</c:v>
                </c:pt>
                <c:pt idx="1435">
                  <c:v>2.2063000000000001</c:v>
                </c:pt>
                <c:pt idx="1436">
                  <c:v>2.1905999999999999</c:v>
                </c:pt>
                <c:pt idx="1437">
                  <c:v>2.1778</c:v>
                </c:pt>
                <c:pt idx="1438">
                  <c:v>2.2267999999999999</c:v>
                </c:pt>
                <c:pt idx="1439">
                  <c:v>2.2229999999999999</c:v>
                </c:pt>
                <c:pt idx="1440">
                  <c:v>2.2801</c:v>
                </c:pt>
                <c:pt idx="1441">
                  <c:v>2.3235999999999999</c:v>
                </c:pt>
                <c:pt idx="1442">
                  <c:v>2.3220999999999998</c:v>
                </c:pt>
                <c:pt idx="1443">
                  <c:v>2.3685</c:v>
                </c:pt>
                <c:pt idx="1444">
                  <c:v>2.4079000000000002</c:v>
                </c:pt>
                <c:pt idx="1445">
                  <c:v>2.4382999999999999</c:v>
                </c:pt>
                <c:pt idx="1446">
                  <c:v>2.4232</c:v>
                </c:pt>
                <c:pt idx="1447">
                  <c:v>2.3794</c:v>
                </c:pt>
                <c:pt idx="1448">
                  <c:v>2.4077999999999999</c:v>
                </c:pt>
                <c:pt idx="1449">
                  <c:v>2.4272</c:v>
                </c:pt>
                <c:pt idx="1450">
                  <c:v>2.5068999999999999</c:v>
                </c:pt>
                <c:pt idx="1451">
                  <c:v>2.4748999999999999</c:v>
                </c:pt>
                <c:pt idx="1452">
                  <c:v>2.4296000000000002</c:v>
                </c:pt>
                <c:pt idx="1453">
                  <c:v>2.4119999999999999</c:v>
                </c:pt>
                <c:pt idx="1454">
                  <c:v>2.4285000000000001</c:v>
                </c:pt>
                <c:pt idx="1455">
                  <c:v>2.3761000000000001</c:v>
                </c:pt>
                <c:pt idx="1456">
                  <c:v>2.3323</c:v>
                </c:pt>
                <c:pt idx="1457">
                  <c:v>2.3191000000000002</c:v>
                </c:pt>
                <c:pt idx="1458">
                  <c:v>2.3521999999999998</c:v>
                </c:pt>
                <c:pt idx="1459">
                  <c:v>2.3971</c:v>
                </c:pt>
                <c:pt idx="1460">
                  <c:v>2.3692000000000002</c:v>
                </c:pt>
                <c:pt idx="1461">
                  <c:v>2.4085999999999999</c:v>
                </c:pt>
                <c:pt idx="1462">
                  <c:v>2.3805999999999998</c:v>
                </c:pt>
                <c:pt idx="1463">
                  <c:v>2.3489</c:v>
                </c:pt>
                <c:pt idx="1464">
                  <c:v>2.3342000000000001</c:v>
                </c:pt>
                <c:pt idx="1465">
                  <c:v>2.2883</c:v>
                </c:pt>
                <c:pt idx="1466">
                  <c:v>2.2873999999999999</c:v>
                </c:pt>
                <c:pt idx="1467">
                  <c:v>2.2081</c:v>
                </c:pt>
                <c:pt idx="1468">
                  <c:v>2.1484999999999999</c:v>
                </c:pt>
                <c:pt idx="1469">
                  <c:v>2.1707000000000001</c:v>
                </c:pt>
                <c:pt idx="1470">
                  <c:v>2.1821000000000002</c:v>
                </c:pt>
                <c:pt idx="1471">
                  <c:v>2.1335000000000002</c:v>
                </c:pt>
                <c:pt idx="1472">
                  <c:v>2.1274999999999999</c:v>
                </c:pt>
                <c:pt idx="1473">
                  <c:v>2.1667000000000001</c:v>
                </c:pt>
                <c:pt idx="1474">
                  <c:v>2.1726999999999999</c:v>
                </c:pt>
                <c:pt idx="1475">
                  <c:v>2.1440999999999999</c:v>
                </c:pt>
                <c:pt idx="1476">
                  <c:v>2.1808000000000001</c:v>
                </c:pt>
                <c:pt idx="1477">
                  <c:v>2.1760999999999999</c:v>
                </c:pt>
                <c:pt idx="1478">
                  <c:v>2.1286999999999998</c:v>
                </c:pt>
                <c:pt idx="1479">
                  <c:v>2.0973999999999999</c:v>
                </c:pt>
                <c:pt idx="1480">
                  <c:v>2.1354000000000002</c:v>
                </c:pt>
                <c:pt idx="1481">
                  <c:v>2.1265000000000001</c:v>
                </c:pt>
                <c:pt idx="1482">
                  <c:v>2.1922999999999999</c:v>
                </c:pt>
                <c:pt idx="1483">
                  <c:v>2.1960999999999999</c:v>
                </c:pt>
                <c:pt idx="1484">
                  <c:v>2.1930000000000001</c:v>
                </c:pt>
                <c:pt idx="1485">
                  <c:v>2.2385999999999999</c:v>
                </c:pt>
                <c:pt idx="1486">
                  <c:v>2.242</c:v>
                </c:pt>
                <c:pt idx="1487">
                  <c:v>2.2850999999999999</c:v>
                </c:pt>
                <c:pt idx="1488">
                  <c:v>2.2709000000000001</c:v>
                </c:pt>
                <c:pt idx="1489">
                  <c:v>2.2845</c:v>
                </c:pt>
                <c:pt idx="1490">
                  <c:v>2.2410999999999999</c:v>
                </c:pt>
                <c:pt idx="1491">
                  <c:v>2.2618999999999998</c:v>
                </c:pt>
                <c:pt idx="1492">
                  <c:v>2.2383999999999999</c:v>
                </c:pt>
                <c:pt idx="1493">
                  <c:v>2.2446999999999999</c:v>
                </c:pt>
                <c:pt idx="1494">
                  <c:v>2.2892000000000001</c:v>
                </c:pt>
                <c:pt idx="1495">
                  <c:v>2.3266</c:v>
                </c:pt>
                <c:pt idx="1496">
                  <c:v>2.3138999999999998</c:v>
                </c:pt>
                <c:pt idx="1497">
                  <c:v>2.3393999999999999</c:v>
                </c:pt>
                <c:pt idx="1498">
                  <c:v>2.3595000000000002</c:v>
                </c:pt>
                <c:pt idx="1499">
                  <c:v>2.3420999999999998</c:v>
                </c:pt>
                <c:pt idx="1500">
                  <c:v>2.3401999999999998</c:v>
                </c:pt>
                <c:pt idx="1501">
                  <c:v>2.3826000000000001</c:v>
                </c:pt>
                <c:pt idx="1502">
                  <c:v>2.3451</c:v>
                </c:pt>
                <c:pt idx="1503">
                  <c:v>2.3428</c:v>
                </c:pt>
                <c:pt idx="1504">
                  <c:v>2.3195999999999999</c:v>
                </c:pt>
                <c:pt idx="1505">
                  <c:v>2.3081</c:v>
                </c:pt>
                <c:pt idx="1506">
                  <c:v>2.3691</c:v>
                </c:pt>
                <c:pt idx="1507">
                  <c:v>2.4268999999999998</c:v>
                </c:pt>
                <c:pt idx="1508">
                  <c:v>2.3845000000000001</c:v>
                </c:pt>
                <c:pt idx="1509">
                  <c:v>2.3866000000000001</c:v>
                </c:pt>
                <c:pt idx="1510">
                  <c:v>2.4054000000000002</c:v>
                </c:pt>
                <c:pt idx="1511">
                  <c:v>2.4371999999999998</c:v>
                </c:pt>
                <c:pt idx="1512">
                  <c:v>2.4567999999999999</c:v>
                </c:pt>
                <c:pt idx="1513">
                  <c:v>2.4670000000000001</c:v>
                </c:pt>
                <c:pt idx="1514">
                  <c:v>2.4596</c:v>
                </c:pt>
                <c:pt idx="1515">
                  <c:v>2.4685000000000001</c:v>
                </c:pt>
                <c:pt idx="1516">
                  <c:v>2.4045999999999998</c:v>
                </c:pt>
                <c:pt idx="1517">
                  <c:v>2.4144000000000001</c:v>
                </c:pt>
                <c:pt idx="1518">
                  <c:v>2.3984000000000001</c:v>
                </c:pt>
                <c:pt idx="1519">
                  <c:v>2.3784000000000001</c:v>
                </c:pt>
                <c:pt idx="1520">
                  <c:v>2.3816999999999999</c:v>
                </c:pt>
                <c:pt idx="1521">
                  <c:v>2.3809</c:v>
                </c:pt>
                <c:pt idx="1522">
                  <c:v>2.3704000000000001</c:v>
                </c:pt>
                <c:pt idx="1523">
                  <c:v>2.2867999999999999</c:v>
                </c:pt>
                <c:pt idx="1524">
                  <c:v>2.3050000000000002</c:v>
                </c:pt>
                <c:pt idx="1525">
                  <c:v>2.2995000000000001</c:v>
                </c:pt>
                <c:pt idx="1526">
                  <c:v>2.2816000000000001</c:v>
                </c:pt>
                <c:pt idx="1527">
                  <c:v>2.3008999999999999</c:v>
                </c:pt>
                <c:pt idx="1528">
                  <c:v>2.3408000000000002</c:v>
                </c:pt>
                <c:pt idx="1529">
                  <c:v>2.3515999999999999</c:v>
                </c:pt>
                <c:pt idx="1530">
                  <c:v>2.3609</c:v>
                </c:pt>
                <c:pt idx="1531">
                  <c:v>2.4245000000000001</c:v>
                </c:pt>
                <c:pt idx="1532">
                  <c:v>2.4706000000000001</c:v>
                </c:pt>
                <c:pt idx="1533">
                  <c:v>2.5438999999999998</c:v>
                </c:pt>
                <c:pt idx="1534">
                  <c:v>2.5373999999999999</c:v>
                </c:pt>
                <c:pt idx="1535">
                  <c:v>2.5043000000000002</c:v>
                </c:pt>
                <c:pt idx="1536">
                  <c:v>2.4685999999999999</c:v>
                </c:pt>
                <c:pt idx="1537">
                  <c:v>2.4651999999999998</c:v>
                </c:pt>
                <c:pt idx="1538">
                  <c:v>2.4272</c:v>
                </c:pt>
                <c:pt idx="1539">
                  <c:v>2.4009</c:v>
                </c:pt>
                <c:pt idx="1540">
                  <c:v>2.4087999999999998</c:v>
                </c:pt>
                <c:pt idx="1541">
                  <c:v>2.3904000000000001</c:v>
                </c:pt>
                <c:pt idx="1542">
                  <c:v>2.3696000000000002</c:v>
                </c:pt>
                <c:pt idx="1543">
                  <c:v>2.4281999999999999</c:v>
                </c:pt>
                <c:pt idx="1544">
                  <c:v>2.4630999999999998</c:v>
                </c:pt>
                <c:pt idx="1545">
                  <c:v>2.5198999999999998</c:v>
                </c:pt>
                <c:pt idx="1546">
                  <c:v>2.5522</c:v>
                </c:pt>
                <c:pt idx="1547">
                  <c:v>2.5682</c:v>
                </c:pt>
                <c:pt idx="1548">
                  <c:v>2.5863</c:v>
                </c:pt>
                <c:pt idx="1549">
                  <c:v>2.5865999999999998</c:v>
                </c:pt>
                <c:pt idx="1550">
                  <c:v>2.5871</c:v>
                </c:pt>
                <c:pt idx="1551">
                  <c:v>2.5304000000000002</c:v>
                </c:pt>
                <c:pt idx="1552">
                  <c:v>2.4140000000000001</c:v>
                </c:pt>
                <c:pt idx="1553">
                  <c:v>2.4236</c:v>
                </c:pt>
                <c:pt idx="1554">
                  <c:v>2.4542000000000002</c:v>
                </c:pt>
                <c:pt idx="1555">
                  <c:v>2.4596</c:v>
                </c:pt>
                <c:pt idx="1556">
                  <c:v>2.456</c:v>
                </c:pt>
                <c:pt idx="1557">
                  <c:v>2.4466999999999999</c:v>
                </c:pt>
                <c:pt idx="1558">
                  <c:v>2.3893</c:v>
                </c:pt>
                <c:pt idx="1559">
                  <c:v>2.3780000000000001</c:v>
                </c:pt>
                <c:pt idx="1560">
                  <c:v>2.2949000000000002</c:v>
                </c:pt>
                <c:pt idx="1561">
                  <c:v>2.3376999999999999</c:v>
                </c:pt>
                <c:pt idx="1562">
                  <c:v>2.3620000000000001</c:v>
                </c:pt>
                <c:pt idx="1563">
                  <c:v>2.3327</c:v>
                </c:pt>
                <c:pt idx="1564">
                  <c:v>2.3778000000000001</c:v>
                </c:pt>
                <c:pt idx="1565">
                  <c:v>2.3940000000000001</c:v>
                </c:pt>
                <c:pt idx="1566">
                  <c:v>2.3475000000000001</c:v>
                </c:pt>
                <c:pt idx="1567">
                  <c:v>2.3473999999999999</c:v>
                </c:pt>
                <c:pt idx="1568">
                  <c:v>2.3715000000000002</c:v>
                </c:pt>
                <c:pt idx="1569">
                  <c:v>2.3589000000000002</c:v>
                </c:pt>
                <c:pt idx="1570">
                  <c:v>2.3672</c:v>
                </c:pt>
                <c:pt idx="1571">
                  <c:v>2.3083</c:v>
                </c:pt>
                <c:pt idx="1572">
                  <c:v>2.294</c:v>
                </c:pt>
                <c:pt idx="1573">
                  <c:v>2.3155999999999999</c:v>
                </c:pt>
                <c:pt idx="1574">
                  <c:v>2.3102</c:v>
                </c:pt>
                <c:pt idx="1575">
                  <c:v>2.3673000000000002</c:v>
                </c:pt>
                <c:pt idx="1576">
                  <c:v>2.4049999999999998</c:v>
                </c:pt>
                <c:pt idx="1577">
                  <c:v>2.3855</c:v>
                </c:pt>
                <c:pt idx="1578">
                  <c:v>2.3582999999999998</c:v>
                </c:pt>
                <c:pt idx="1579">
                  <c:v>2.2986</c:v>
                </c:pt>
                <c:pt idx="1580">
                  <c:v>2.2427999999999999</c:v>
                </c:pt>
                <c:pt idx="1581">
                  <c:v>2.1839</c:v>
                </c:pt>
                <c:pt idx="1582">
                  <c:v>2.1810999999999998</c:v>
                </c:pt>
                <c:pt idx="1583">
                  <c:v>2.2201</c:v>
                </c:pt>
                <c:pt idx="1584">
                  <c:v>2.2473000000000001</c:v>
                </c:pt>
                <c:pt idx="1585">
                  <c:v>2.2269000000000001</c:v>
                </c:pt>
                <c:pt idx="1586">
                  <c:v>2.2818000000000001</c:v>
                </c:pt>
                <c:pt idx="1587">
                  <c:v>2.262</c:v>
                </c:pt>
                <c:pt idx="1588">
                  <c:v>2.2696999999999998</c:v>
                </c:pt>
                <c:pt idx="1589">
                  <c:v>2.2435999999999998</c:v>
                </c:pt>
                <c:pt idx="1590">
                  <c:v>2.2111999999999998</c:v>
                </c:pt>
                <c:pt idx="1591">
                  <c:v>2.2585000000000002</c:v>
                </c:pt>
                <c:pt idx="1592">
                  <c:v>2.2662</c:v>
                </c:pt>
                <c:pt idx="1593">
                  <c:v>2.2721</c:v>
                </c:pt>
                <c:pt idx="1594">
                  <c:v>2.2643</c:v>
                </c:pt>
                <c:pt idx="1595">
                  <c:v>2.3037999999999998</c:v>
                </c:pt>
                <c:pt idx="1596">
                  <c:v>2.2764000000000002</c:v>
                </c:pt>
                <c:pt idx="1597">
                  <c:v>2.2641</c:v>
                </c:pt>
                <c:pt idx="1598">
                  <c:v>2.2694000000000001</c:v>
                </c:pt>
                <c:pt idx="1599">
                  <c:v>2.2298</c:v>
                </c:pt>
                <c:pt idx="1600">
                  <c:v>2.1804999999999999</c:v>
                </c:pt>
                <c:pt idx="1601">
                  <c:v>2.1221000000000001</c:v>
                </c:pt>
                <c:pt idx="1602">
                  <c:v>2.0865999999999998</c:v>
                </c:pt>
                <c:pt idx="1603">
                  <c:v>2.0623</c:v>
                </c:pt>
                <c:pt idx="1604">
                  <c:v>1.9815</c:v>
                </c:pt>
                <c:pt idx="1605">
                  <c:v>1.9395</c:v>
                </c:pt>
                <c:pt idx="1606">
                  <c:v>2.0007999999999999</c:v>
                </c:pt>
                <c:pt idx="1607">
                  <c:v>2.016</c:v>
                </c:pt>
                <c:pt idx="1608">
                  <c:v>2.0369000000000002</c:v>
                </c:pt>
                <c:pt idx="1609">
                  <c:v>1.9902</c:v>
                </c:pt>
                <c:pt idx="1610">
                  <c:v>1.95</c:v>
                </c:pt>
                <c:pt idx="1611">
                  <c:v>1.9575</c:v>
                </c:pt>
                <c:pt idx="1612">
                  <c:v>1.94</c:v>
                </c:pt>
                <c:pt idx="1613">
                  <c:v>1.9064000000000001</c:v>
                </c:pt>
                <c:pt idx="1614">
                  <c:v>1.9075</c:v>
                </c:pt>
                <c:pt idx="1615">
                  <c:v>1.9123000000000001</c:v>
                </c:pt>
                <c:pt idx="1616">
                  <c:v>1.9280999999999999</c:v>
                </c:pt>
                <c:pt idx="1617">
                  <c:v>1.9743999999999999</c:v>
                </c:pt>
                <c:pt idx="1618">
                  <c:v>2.0314999999999999</c:v>
                </c:pt>
                <c:pt idx="1619">
                  <c:v>2.0480999999999998</c:v>
                </c:pt>
                <c:pt idx="1620">
                  <c:v>2.0907</c:v>
                </c:pt>
                <c:pt idx="1621">
                  <c:v>2.0514999999999999</c:v>
                </c:pt>
                <c:pt idx="1622">
                  <c:v>2.0848</c:v>
                </c:pt>
                <c:pt idx="1623">
                  <c:v>2.0842000000000001</c:v>
                </c:pt>
                <c:pt idx="1624">
                  <c:v>2.0951</c:v>
                </c:pt>
                <c:pt idx="1625">
                  <c:v>2.1581000000000001</c:v>
                </c:pt>
                <c:pt idx="1626">
                  <c:v>2.1972999999999998</c:v>
                </c:pt>
                <c:pt idx="1627">
                  <c:v>2.1389</c:v>
                </c:pt>
                <c:pt idx="1628">
                  <c:v>2.0929000000000002</c:v>
                </c:pt>
                <c:pt idx="1629">
                  <c:v>2.1172</c:v>
                </c:pt>
                <c:pt idx="1630">
                  <c:v>2.1633</c:v>
                </c:pt>
                <c:pt idx="1631">
                  <c:v>2.1808999999999998</c:v>
                </c:pt>
                <c:pt idx="1632">
                  <c:v>2.2504</c:v>
                </c:pt>
                <c:pt idx="1633">
                  <c:v>2.1987999999999999</c:v>
                </c:pt>
                <c:pt idx="1634">
                  <c:v>2.1669</c:v>
                </c:pt>
                <c:pt idx="1635">
                  <c:v>2.2239</c:v>
                </c:pt>
                <c:pt idx="1636">
                  <c:v>2.2395999999999998</c:v>
                </c:pt>
                <c:pt idx="1637">
                  <c:v>2.2646999999999999</c:v>
                </c:pt>
                <c:pt idx="1638">
                  <c:v>2.3069000000000002</c:v>
                </c:pt>
                <c:pt idx="1639">
                  <c:v>2.3142999999999998</c:v>
                </c:pt>
                <c:pt idx="1640">
                  <c:v>2.3029999999999999</c:v>
                </c:pt>
                <c:pt idx="1641">
                  <c:v>2.3018999999999998</c:v>
                </c:pt>
                <c:pt idx="1642">
                  <c:v>2.3168000000000002</c:v>
                </c:pt>
                <c:pt idx="1643">
                  <c:v>2.3071999999999999</c:v>
                </c:pt>
                <c:pt idx="1644">
                  <c:v>2.2124000000000001</c:v>
                </c:pt>
                <c:pt idx="1645">
                  <c:v>2.2158000000000002</c:v>
                </c:pt>
                <c:pt idx="1646">
                  <c:v>2.2241</c:v>
                </c:pt>
                <c:pt idx="1647">
                  <c:v>2.2385000000000002</c:v>
                </c:pt>
                <c:pt idx="1648">
                  <c:v>2.2317999999999998</c:v>
                </c:pt>
                <c:pt idx="1649">
                  <c:v>2.2378999999999998</c:v>
                </c:pt>
                <c:pt idx="1650">
                  <c:v>2.2856000000000001</c:v>
                </c:pt>
                <c:pt idx="1651">
                  <c:v>2.2837999999999998</c:v>
                </c:pt>
                <c:pt idx="1652">
                  <c:v>2.3563000000000001</c:v>
                </c:pt>
                <c:pt idx="1653">
                  <c:v>2.3858999999999999</c:v>
                </c:pt>
                <c:pt idx="1654">
                  <c:v>2.3418000000000001</c:v>
                </c:pt>
                <c:pt idx="1655">
                  <c:v>2.3609</c:v>
                </c:pt>
                <c:pt idx="1656">
                  <c:v>2.4154</c:v>
                </c:pt>
                <c:pt idx="1657">
                  <c:v>2.4352</c:v>
                </c:pt>
                <c:pt idx="1658">
                  <c:v>2.3822999999999999</c:v>
                </c:pt>
                <c:pt idx="1659">
                  <c:v>2.3340999999999998</c:v>
                </c:pt>
                <c:pt idx="1660">
                  <c:v>2.3643999999999998</c:v>
                </c:pt>
                <c:pt idx="1661">
                  <c:v>2.4275000000000002</c:v>
                </c:pt>
                <c:pt idx="1662">
                  <c:v>2.3797000000000001</c:v>
                </c:pt>
                <c:pt idx="1663">
                  <c:v>2.3117000000000001</c:v>
                </c:pt>
                <c:pt idx="1664">
                  <c:v>2.2317999999999998</c:v>
                </c:pt>
                <c:pt idx="1665">
                  <c:v>2.2246999999999999</c:v>
                </c:pt>
                <c:pt idx="1666">
                  <c:v>2.1621000000000001</c:v>
                </c:pt>
                <c:pt idx="1667">
                  <c:v>2.1419000000000001</c:v>
                </c:pt>
                <c:pt idx="1668">
                  <c:v>2.1172</c:v>
                </c:pt>
                <c:pt idx="1669">
                  <c:v>2.1442000000000001</c:v>
                </c:pt>
                <c:pt idx="1670">
                  <c:v>2.1812999999999998</c:v>
                </c:pt>
                <c:pt idx="1671">
                  <c:v>2.1979000000000002</c:v>
                </c:pt>
                <c:pt idx="1672">
                  <c:v>2.1747999999999998</c:v>
                </c:pt>
                <c:pt idx="1673">
                  <c:v>2.1486999999999998</c:v>
                </c:pt>
                <c:pt idx="1674">
                  <c:v>2.1251000000000002</c:v>
                </c:pt>
                <c:pt idx="1675">
                  <c:v>2.1337999999999999</c:v>
                </c:pt>
                <c:pt idx="1676">
                  <c:v>2.1099000000000001</c:v>
                </c:pt>
                <c:pt idx="1677">
                  <c:v>2.1682000000000001</c:v>
                </c:pt>
                <c:pt idx="1678">
                  <c:v>2.2065000000000001</c:v>
                </c:pt>
                <c:pt idx="1679">
                  <c:v>2.1718000000000002</c:v>
                </c:pt>
                <c:pt idx="1680">
                  <c:v>2.2027000000000001</c:v>
                </c:pt>
                <c:pt idx="1681">
                  <c:v>2.2507000000000001</c:v>
                </c:pt>
                <c:pt idx="1682">
                  <c:v>2.3229000000000002</c:v>
                </c:pt>
                <c:pt idx="1683">
                  <c:v>2.3359999999999999</c:v>
                </c:pt>
                <c:pt idx="1684">
                  <c:v>2.3654000000000002</c:v>
                </c:pt>
                <c:pt idx="1685">
                  <c:v>2.3557999999999999</c:v>
                </c:pt>
                <c:pt idx="1686">
                  <c:v>2.3990999999999998</c:v>
                </c:pt>
                <c:pt idx="1687">
                  <c:v>2.4114</c:v>
                </c:pt>
                <c:pt idx="1688">
                  <c:v>2.4373999999999998</c:v>
                </c:pt>
                <c:pt idx="1689">
                  <c:v>2.4498000000000002</c:v>
                </c:pt>
                <c:pt idx="1690">
                  <c:v>2.4681000000000002</c:v>
                </c:pt>
                <c:pt idx="1691">
                  <c:v>2.4117000000000002</c:v>
                </c:pt>
                <c:pt idx="1692">
                  <c:v>2.4445000000000001</c:v>
                </c:pt>
                <c:pt idx="1693">
                  <c:v>2.4449000000000001</c:v>
                </c:pt>
                <c:pt idx="1694">
                  <c:v>2.4169</c:v>
                </c:pt>
                <c:pt idx="1695">
                  <c:v>2.4148999999999998</c:v>
                </c:pt>
                <c:pt idx="1696">
                  <c:v>2.4270999999999998</c:v>
                </c:pt>
                <c:pt idx="1697">
                  <c:v>2.4557000000000002</c:v>
                </c:pt>
                <c:pt idx="1698">
                  <c:v>2.4836</c:v>
                </c:pt>
                <c:pt idx="1699">
                  <c:v>2.5396999999999998</c:v>
                </c:pt>
                <c:pt idx="1700">
                  <c:v>2.5419999999999998</c:v>
                </c:pt>
                <c:pt idx="1701">
                  <c:v>2.5329999999999999</c:v>
                </c:pt>
                <c:pt idx="1702">
                  <c:v>2.5383</c:v>
                </c:pt>
                <c:pt idx="1703">
                  <c:v>2.5247000000000002</c:v>
                </c:pt>
                <c:pt idx="1704">
                  <c:v>2.5432000000000001</c:v>
                </c:pt>
                <c:pt idx="1705">
                  <c:v>2.5245000000000002</c:v>
                </c:pt>
                <c:pt idx="1706">
                  <c:v>2.5562999999999998</c:v>
                </c:pt>
                <c:pt idx="1707">
                  <c:v>2.5156000000000001</c:v>
                </c:pt>
                <c:pt idx="1708">
                  <c:v>2.5430999999999999</c:v>
                </c:pt>
                <c:pt idx="1709">
                  <c:v>2.5501</c:v>
                </c:pt>
                <c:pt idx="1710">
                  <c:v>2.5998999999999999</c:v>
                </c:pt>
                <c:pt idx="1711">
                  <c:v>2.6476999999999999</c:v>
                </c:pt>
                <c:pt idx="1712">
                  <c:v>2.6227999999999998</c:v>
                </c:pt>
                <c:pt idx="1713">
                  <c:v>2.6122000000000001</c:v>
                </c:pt>
                <c:pt idx="1714">
                  <c:v>2.6061999999999999</c:v>
                </c:pt>
                <c:pt idx="1715">
                  <c:v>2.5085999999999999</c:v>
                </c:pt>
                <c:pt idx="1716">
                  <c:v>2.4424999999999999</c:v>
                </c:pt>
                <c:pt idx="1717">
                  <c:v>2.4365000000000001</c:v>
                </c:pt>
                <c:pt idx="1718">
                  <c:v>2.4371999999999998</c:v>
                </c:pt>
                <c:pt idx="1719">
                  <c:v>2.4458000000000002</c:v>
                </c:pt>
                <c:pt idx="1720">
                  <c:v>2.4409999999999998</c:v>
                </c:pt>
                <c:pt idx="1721">
                  <c:v>2.4481000000000002</c:v>
                </c:pt>
                <c:pt idx="1722">
                  <c:v>2.4239000000000002</c:v>
                </c:pt>
                <c:pt idx="1723">
                  <c:v>2.4009</c:v>
                </c:pt>
                <c:pt idx="1724">
                  <c:v>2.3679000000000001</c:v>
                </c:pt>
                <c:pt idx="1725">
                  <c:v>2.3401999999999998</c:v>
                </c:pt>
                <c:pt idx="1726">
                  <c:v>2.3544999999999998</c:v>
                </c:pt>
                <c:pt idx="1727">
                  <c:v>2.3411</c:v>
                </c:pt>
                <c:pt idx="1728">
                  <c:v>2.3803999999999998</c:v>
                </c:pt>
                <c:pt idx="1729">
                  <c:v>2.3721000000000001</c:v>
                </c:pt>
                <c:pt idx="1730">
                  <c:v>2.3443999999999998</c:v>
                </c:pt>
                <c:pt idx="1731">
                  <c:v>2.3199999999999998</c:v>
                </c:pt>
                <c:pt idx="1732">
                  <c:v>2.3212999999999999</c:v>
                </c:pt>
                <c:pt idx="1733">
                  <c:v>2.4243999999999999</c:v>
                </c:pt>
                <c:pt idx="1734">
                  <c:v>2.4737</c:v>
                </c:pt>
                <c:pt idx="1735">
                  <c:v>2.4872999999999998</c:v>
                </c:pt>
                <c:pt idx="1736">
                  <c:v>2.4384000000000001</c:v>
                </c:pt>
                <c:pt idx="1737">
                  <c:v>2.4535999999999998</c:v>
                </c:pt>
                <c:pt idx="1738">
                  <c:v>2.4089999999999998</c:v>
                </c:pt>
                <c:pt idx="1739">
                  <c:v>2.3637999999999999</c:v>
                </c:pt>
                <c:pt idx="1740">
                  <c:v>2.4064000000000001</c:v>
                </c:pt>
                <c:pt idx="1741">
                  <c:v>2.4533</c:v>
                </c:pt>
                <c:pt idx="1742">
                  <c:v>2.5135000000000001</c:v>
                </c:pt>
                <c:pt idx="1743">
                  <c:v>2.5495999999999999</c:v>
                </c:pt>
                <c:pt idx="1744">
                  <c:v>2.57</c:v>
                </c:pt>
                <c:pt idx="1745">
                  <c:v>2.6233</c:v>
                </c:pt>
                <c:pt idx="1746">
                  <c:v>2.6556000000000002</c:v>
                </c:pt>
                <c:pt idx="1747">
                  <c:v>2.6814</c:v>
                </c:pt>
                <c:pt idx="1748">
                  <c:v>2.7357999999999998</c:v>
                </c:pt>
                <c:pt idx="1749">
                  <c:v>2.7262</c:v>
                </c:pt>
                <c:pt idx="1750">
                  <c:v>2.774</c:v>
                </c:pt>
                <c:pt idx="1751">
                  <c:v>2.8466</c:v>
                </c:pt>
                <c:pt idx="1752">
                  <c:v>2.8256000000000001</c:v>
                </c:pt>
                <c:pt idx="1753">
                  <c:v>2.8222999999999998</c:v>
                </c:pt>
                <c:pt idx="1754">
                  <c:v>2.7646999999999999</c:v>
                </c:pt>
                <c:pt idx="1755">
                  <c:v>2.7530000000000001</c:v>
                </c:pt>
                <c:pt idx="1756">
                  <c:v>2.7593000000000001</c:v>
                </c:pt>
                <c:pt idx="1757">
                  <c:v>2.6911</c:v>
                </c:pt>
                <c:pt idx="1758">
                  <c:v>2.7290000000000001</c:v>
                </c:pt>
                <c:pt idx="1759">
                  <c:v>2.7077</c:v>
                </c:pt>
                <c:pt idx="1760">
                  <c:v>2.7008000000000001</c:v>
                </c:pt>
                <c:pt idx="1761">
                  <c:v>2.7334999999999998</c:v>
                </c:pt>
                <c:pt idx="1762">
                  <c:v>2.7616000000000001</c:v>
                </c:pt>
                <c:pt idx="1763">
                  <c:v>2.7728000000000002</c:v>
                </c:pt>
                <c:pt idx="1764">
                  <c:v>2.7092999999999998</c:v>
                </c:pt>
                <c:pt idx="1765">
                  <c:v>2.6945000000000001</c:v>
                </c:pt>
                <c:pt idx="1766">
                  <c:v>2.6484999999999999</c:v>
                </c:pt>
                <c:pt idx="1767">
                  <c:v>2.6514000000000002</c:v>
                </c:pt>
                <c:pt idx="1768">
                  <c:v>2.6722999999999999</c:v>
                </c:pt>
                <c:pt idx="1769">
                  <c:v>2.6591999999999998</c:v>
                </c:pt>
                <c:pt idx="1770">
                  <c:v>2.7162999999999999</c:v>
                </c:pt>
                <c:pt idx="1771">
                  <c:v>2.7612999999999999</c:v>
                </c:pt>
                <c:pt idx="1772">
                  <c:v>2.7162000000000002</c:v>
                </c:pt>
                <c:pt idx="1773">
                  <c:v>2.7324999999999999</c:v>
                </c:pt>
                <c:pt idx="1774">
                  <c:v>2.8010999999999999</c:v>
                </c:pt>
                <c:pt idx="1775">
                  <c:v>2.8258999999999999</c:v>
                </c:pt>
                <c:pt idx="1776">
                  <c:v>2.7433999999999998</c:v>
                </c:pt>
                <c:pt idx="1777">
                  <c:v>2.6318999999999999</c:v>
                </c:pt>
                <c:pt idx="1778">
                  <c:v>2.65</c:v>
                </c:pt>
                <c:pt idx="1779">
                  <c:v>2.6880999999999999</c:v>
                </c:pt>
                <c:pt idx="1780">
                  <c:v>2.6657999999999999</c:v>
                </c:pt>
                <c:pt idx="1781">
                  <c:v>2.6095000000000002</c:v>
                </c:pt>
                <c:pt idx="1782">
                  <c:v>2.5903999999999998</c:v>
                </c:pt>
                <c:pt idx="1783">
                  <c:v>2.5312999999999999</c:v>
                </c:pt>
                <c:pt idx="1784">
                  <c:v>2.5625</c:v>
                </c:pt>
                <c:pt idx="1785">
                  <c:v>2.5310000000000001</c:v>
                </c:pt>
                <c:pt idx="1786">
                  <c:v>2.5962999999999998</c:v>
                </c:pt>
                <c:pt idx="1787">
                  <c:v>2.5798000000000001</c:v>
                </c:pt>
                <c:pt idx="1788">
                  <c:v>2.597</c:v>
                </c:pt>
                <c:pt idx="1789">
                  <c:v>2.5642999999999998</c:v>
                </c:pt>
                <c:pt idx="1790">
                  <c:v>2.5396999999999998</c:v>
                </c:pt>
                <c:pt idx="1791">
                  <c:v>2.4777999999999998</c:v>
                </c:pt>
                <c:pt idx="1792">
                  <c:v>2.4295</c:v>
                </c:pt>
                <c:pt idx="1793">
                  <c:v>2.4582000000000002</c:v>
                </c:pt>
                <c:pt idx="1794">
                  <c:v>2.4413999999999998</c:v>
                </c:pt>
                <c:pt idx="1795">
                  <c:v>2.4937999999999998</c:v>
                </c:pt>
                <c:pt idx="1796">
                  <c:v>2.5202</c:v>
                </c:pt>
                <c:pt idx="1797">
                  <c:v>2.4184999999999999</c:v>
                </c:pt>
                <c:pt idx="1798">
                  <c:v>2.4127000000000001</c:v>
                </c:pt>
                <c:pt idx="1799">
                  <c:v>2.3854000000000002</c:v>
                </c:pt>
                <c:pt idx="1800">
                  <c:v>2.367</c:v>
                </c:pt>
                <c:pt idx="1801">
                  <c:v>2.3424</c:v>
                </c:pt>
                <c:pt idx="1802">
                  <c:v>2.3822000000000001</c:v>
                </c:pt>
                <c:pt idx="1803">
                  <c:v>2.4264999999999999</c:v>
                </c:pt>
                <c:pt idx="1804">
                  <c:v>2.4622000000000002</c:v>
                </c:pt>
                <c:pt idx="1805">
                  <c:v>2.4912999999999998</c:v>
                </c:pt>
                <c:pt idx="1806">
                  <c:v>2.4769999999999999</c:v>
                </c:pt>
                <c:pt idx="1807">
                  <c:v>2.5158999999999998</c:v>
                </c:pt>
                <c:pt idx="1808">
                  <c:v>2.5184000000000002</c:v>
                </c:pt>
                <c:pt idx="1809">
                  <c:v>2.4746000000000001</c:v>
                </c:pt>
                <c:pt idx="1810">
                  <c:v>2.4340999999999999</c:v>
                </c:pt>
                <c:pt idx="1811">
                  <c:v>2.4154</c:v>
                </c:pt>
                <c:pt idx="1812">
                  <c:v>2.4369000000000001</c:v>
                </c:pt>
                <c:pt idx="1813">
                  <c:v>2.4289999999999998</c:v>
                </c:pt>
                <c:pt idx="1814">
                  <c:v>2.4228999999999998</c:v>
                </c:pt>
                <c:pt idx="1815">
                  <c:v>2.3881000000000001</c:v>
                </c:pt>
                <c:pt idx="1816">
                  <c:v>2.4289999999999998</c:v>
                </c:pt>
                <c:pt idx="1817">
                  <c:v>2.4533</c:v>
                </c:pt>
                <c:pt idx="1818">
                  <c:v>2.46</c:v>
                </c:pt>
                <c:pt idx="1819">
                  <c:v>2.5263</c:v>
                </c:pt>
                <c:pt idx="1820">
                  <c:v>2.5830000000000002</c:v>
                </c:pt>
                <c:pt idx="1821">
                  <c:v>2.6131000000000002</c:v>
                </c:pt>
                <c:pt idx="1822">
                  <c:v>2.5809000000000002</c:v>
                </c:pt>
                <c:pt idx="1823">
                  <c:v>2.5972</c:v>
                </c:pt>
                <c:pt idx="1824">
                  <c:v>2.6137999999999999</c:v>
                </c:pt>
                <c:pt idx="1825">
                  <c:v>2.6524999999999999</c:v>
                </c:pt>
                <c:pt idx="1826">
                  <c:v>2.5733000000000001</c:v>
                </c:pt>
                <c:pt idx="1827">
                  <c:v>2.5524</c:v>
                </c:pt>
                <c:pt idx="1828">
                  <c:v>2.5657000000000001</c:v>
                </c:pt>
                <c:pt idx="1829">
                  <c:v>2.5470999999999999</c:v>
                </c:pt>
                <c:pt idx="1830">
                  <c:v>2.5764999999999998</c:v>
                </c:pt>
                <c:pt idx="1831">
                  <c:v>2.5868000000000002</c:v>
                </c:pt>
                <c:pt idx="1832">
                  <c:v>2.5327999999999999</c:v>
                </c:pt>
                <c:pt idx="1833">
                  <c:v>2.4849999999999999</c:v>
                </c:pt>
                <c:pt idx="1834">
                  <c:v>2.4962</c:v>
                </c:pt>
                <c:pt idx="1835">
                  <c:v>2.4941</c:v>
                </c:pt>
                <c:pt idx="1836">
                  <c:v>2.5379999999999998</c:v>
                </c:pt>
                <c:pt idx="1837">
                  <c:v>2.5987</c:v>
                </c:pt>
                <c:pt idx="1838">
                  <c:v>2.6520999999999999</c:v>
                </c:pt>
                <c:pt idx="1839">
                  <c:v>2.6960999999999999</c:v>
                </c:pt>
                <c:pt idx="1840">
                  <c:v>2.6313</c:v>
                </c:pt>
                <c:pt idx="1841">
                  <c:v>2.6911999999999998</c:v>
                </c:pt>
                <c:pt idx="1842">
                  <c:v>2.7168000000000001</c:v>
                </c:pt>
                <c:pt idx="1843">
                  <c:v>2.6787000000000001</c:v>
                </c:pt>
                <c:pt idx="1844">
                  <c:v>2.6972</c:v>
                </c:pt>
                <c:pt idx="1845">
                  <c:v>2.754</c:v>
                </c:pt>
                <c:pt idx="1846">
                  <c:v>2.81</c:v>
                </c:pt>
                <c:pt idx="1847">
                  <c:v>2.8915999999999999</c:v>
                </c:pt>
                <c:pt idx="1848">
                  <c:v>2.9260999999999999</c:v>
                </c:pt>
                <c:pt idx="1849">
                  <c:v>2.9567000000000001</c:v>
                </c:pt>
                <c:pt idx="1850">
                  <c:v>2.9811000000000001</c:v>
                </c:pt>
                <c:pt idx="1851">
                  <c:v>2.9872999999999998</c:v>
                </c:pt>
                <c:pt idx="1852">
                  <c:v>2.9474</c:v>
                </c:pt>
                <c:pt idx="1853">
                  <c:v>2.9762</c:v>
                </c:pt>
                <c:pt idx="1854">
                  <c:v>2.9952999999999999</c:v>
                </c:pt>
                <c:pt idx="1855">
                  <c:v>2.9716</c:v>
                </c:pt>
                <c:pt idx="1856">
                  <c:v>2.9573</c:v>
                </c:pt>
                <c:pt idx="1857">
                  <c:v>2.9308000000000001</c:v>
                </c:pt>
                <c:pt idx="1858">
                  <c:v>2.9426000000000001</c:v>
                </c:pt>
                <c:pt idx="1859">
                  <c:v>2.9738000000000002</c:v>
                </c:pt>
                <c:pt idx="1860">
                  <c:v>2.9148999999999998</c:v>
                </c:pt>
                <c:pt idx="1861">
                  <c:v>2.8717999999999999</c:v>
                </c:pt>
                <c:pt idx="1862">
                  <c:v>2.9493999999999998</c:v>
                </c:pt>
                <c:pt idx="1863">
                  <c:v>2.9876</c:v>
                </c:pt>
                <c:pt idx="1864">
                  <c:v>3.0613000000000001</c:v>
                </c:pt>
                <c:pt idx="1865">
                  <c:v>3.0911</c:v>
                </c:pt>
                <c:pt idx="1866">
                  <c:v>3.1053000000000002</c:v>
                </c:pt>
                <c:pt idx="1867">
                  <c:v>3.1490999999999998</c:v>
                </c:pt>
                <c:pt idx="1868">
                  <c:v>3.1709000000000001</c:v>
                </c:pt>
                <c:pt idx="1869">
                  <c:v>3.1379000000000001</c:v>
                </c:pt>
                <c:pt idx="1870">
                  <c:v>3.1463000000000001</c:v>
                </c:pt>
                <c:pt idx="1871">
                  <c:v>3.1282000000000001</c:v>
                </c:pt>
                <c:pt idx="1872">
                  <c:v>3.1787999999999998</c:v>
                </c:pt>
                <c:pt idx="1873">
                  <c:v>3.1692999999999998</c:v>
                </c:pt>
                <c:pt idx="1874">
                  <c:v>3.1497999999999999</c:v>
                </c:pt>
                <c:pt idx="1875">
                  <c:v>3.0815999999999999</c:v>
                </c:pt>
                <c:pt idx="1876">
                  <c:v>3.1156999999999999</c:v>
                </c:pt>
                <c:pt idx="1877">
                  <c:v>3.1153</c:v>
                </c:pt>
                <c:pt idx="1878">
                  <c:v>3.1154000000000002</c:v>
                </c:pt>
                <c:pt idx="1879">
                  <c:v>3.0192000000000001</c:v>
                </c:pt>
                <c:pt idx="1880">
                  <c:v>2.9108999999999998</c:v>
                </c:pt>
                <c:pt idx="1881">
                  <c:v>2.8441999999999998</c:v>
                </c:pt>
                <c:pt idx="1882">
                  <c:v>2.8816999999999999</c:v>
                </c:pt>
                <c:pt idx="1883">
                  <c:v>2.9033000000000002</c:v>
                </c:pt>
                <c:pt idx="1884">
                  <c:v>2.8835999999999999</c:v>
                </c:pt>
                <c:pt idx="1885">
                  <c:v>2.8624000000000001</c:v>
                </c:pt>
                <c:pt idx="1886">
                  <c:v>2.8544999999999998</c:v>
                </c:pt>
                <c:pt idx="1887">
                  <c:v>2.8216000000000001</c:v>
                </c:pt>
                <c:pt idx="1888">
                  <c:v>2.8092000000000001</c:v>
                </c:pt>
                <c:pt idx="1889">
                  <c:v>2.8050000000000002</c:v>
                </c:pt>
                <c:pt idx="1890">
                  <c:v>2.7896999999999998</c:v>
                </c:pt>
                <c:pt idx="1891">
                  <c:v>2.8092999999999999</c:v>
                </c:pt>
                <c:pt idx="1892">
                  <c:v>2.7906</c:v>
                </c:pt>
                <c:pt idx="1893">
                  <c:v>2.7357999999999998</c:v>
                </c:pt>
                <c:pt idx="1894">
                  <c:v>2.7366000000000001</c:v>
                </c:pt>
                <c:pt idx="1895">
                  <c:v>2.7280000000000002</c:v>
                </c:pt>
                <c:pt idx="1896">
                  <c:v>2.7185000000000001</c:v>
                </c:pt>
                <c:pt idx="1897">
                  <c:v>2.7326000000000001</c:v>
                </c:pt>
                <c:pt idx="1898">
                  <c:v>2.7570999999999999</c:v>
                </c:pt>
                <c:pt idx="1899">
                  <c:v>2.6926999999999999</c:v>
                </c:pt>
                <c:pt idx="1900">
                  <c:v>2.6572</c:v>
                </c:pt>
                <c:pt idx="1901">
                  <c:v>2.6112000000000002</c:v>
                </c:pt>
                <c:pt idx="1902">
                  <c:v>2.5682</c:v>
                </c:pt>
                <c:pt idx="1903">
                  <c:v>2.5954999999999999</c:v>
                </c:pt>
                <c:pt idx="1904">
                  <c:v>2.6345999999999998</c:v>
                </c:pt>
                <c:pt idx="1905">
                  <c:v>2.6151</c:v>
                </c:pt>
                <c:pt idx="1906">
                  <c:v>2.5972</c:v>
                </c:pt>
                <c:pt idx="1907">
                  <c:v>2.5674999999999999</c:v>
                </c:pt>
                <c:pt idx="1908">
                  <c:v>2.4904999999999999</c:v>
                </c:pt>
                <c:pt idx="1909">
                  <c:v>2.4826999999999999</c:v>
                </c:pt>
                <c:pt idx="1910">
                  <c:v>2.4571999999999998</c:v>
                </c:pt>
                <c:pt idx="1911">
                  <c:v>2.5325000000000002</c:v>
                </c:pt>
                <c:pt idx="1912">
                  <c:v>2.5716999999999999</c:v>
                </c:pt>
                <c:pt idx="1913">
                  <c:v>2.5838000000000001</c:v>
                </c:pt>
                <c:pt idx="1914">
                  <c:v>2.6217000000000001</c:v>
                </c:pt>
                <c:pt idx="1915">
                  <c:v>2.5966</c:v>
                </c:pt>
                <c:pt idx="1916">
                  <c:v>2.6374</c:v>
                </c:pt>
                <c:pt idx="1917">
                  <c:v>2.6476999999999999</c:v>
                </c:pt>
                <c:pt idx="1918">
                  <c:v>2.5962000000000001</c:v>
                </c:pt>
                <c:pt idx="1919">
                  <c:v>2.6261999999999999</c:v>
                </c:pt>
                <c:pt idx="1920">
                  <c:v>2.5960000000000001</c:v>
                </c:pt>
                <c:pt idx="1921">
                  <c:v>2.5747</c:v>
                </c:pt>
                <c:pt idx="1922">
                  <c:v>2.5726</c:v>
                </c:pt>
                <c:pt idx="1923">
                  <c:v>2.5548999999999999</c:v>
                </c:pt>
                <c:pt idx="1924">
                  <c:v>2.5144000000000002</c:v>
                </c:pt>
                <c:pt idx="1925">
                  <c:v>2.5257999999999998</c:v>
                </c:pt>
                <c:pt idx="1926">
                  <c:v>2.5280999999999998</c:v>
                </c:pt>
                <c:pt idx="1927">
                  <c:v>2.5293000000000001</c:v>
                </c:pt>
                <c:pt idx="1928">
                  <c:v>2.5038</c:v>
                </c:pt>
                <c:pt idx="1929">
                  <c:v>2.4912999999999998</c:v>
                </c:pt>
                <c:pt idx="1930">
                  <c:v>2.5015000000000001</c:v>
                </c:pt>
                <c:pt idx="1931">
                  <c:v>2.4695999999999998</c:v>
                </c:pt>
                <c:pt idx="1932">
                  <c:v>2.4363999999999999</c:v>
                </c:pt>
                <c:pt idx="1933">
                  <c:v>2.4182000000000001</c:v>
                </c:pt>
                <c:pt idx="1934">
                  <c:v>2.3908999999999998</c:v>
                </c:pt>
                <c:pt idx="1935">
                  <c:v>2.3904000000000001</c:v>
                </c:pt>
                <c:pt idx="1936">
                  <c:v>2.3454000000000002</c:v>
                </c:pt>
                <c:pt idx="1937">
                  <c:v>2.3368000000000002</c:v>
                </c:pt>
                <c:pt idx="1938">
                  <c:v>2.3336000000000001</c:v>
                </c:pt>
                <c:pt idx="1939">
                  <c:v>2.3650000000000002</c:v>
                </c:pt>
                <c:pt idx="1940">
                  <c:v>2.4114</c:v>
                </c:pt>
                <c:pt idx="1941">
                  <c:v>2.4260000000000002</c:v>
                </c:pt>
                <c:pt idx="1942">
                  <c:v>2.3959999999999999</c:v>
                </c:pt>
                <c:pt idx="1943">
                  <c:v>2.4024000000000001</c:v>
                </c:pt>
                <c:pt idx="1944">
                  <c:v>2.4571000000000001</c:v>
                </c:pt>
                <c:pt idx="1945">
                  <c:v>2.5286</c:v>
                </c:pt>
                <c:pt idx="1946">
                  <c:v>2.5310000000000001</c:v>
                </c:pt>
                <c:pt idx="1947">
                  <c:v>2.5335000000000001</c:v>
                </c:pt>
                <c:pt idx="1948">
                  <c:v>2.5714000000000001</c:v>
                </c:pt>
                <c:pt idx="1949">
                  <c:v>2.5581</c:v>
                </c:pt>
                <c:pt idx="1950">
                  <c:v>2.5836999999999999</c:v>
                </c:pt>
                <c:pt idx="1951">
                  <c:v>2.6398999999999999</c:v>
                </c:pt>
                <c:pt idx="1952">
                  <c:v>2.6038000000000001</c:v>
                </c:pt>
                <c:pt idx="1953">
                  <c:v>2.6448</c:v>
                </c:pt>
                <c:pt idx="1954">
                  <c:v>2.6920999999999999</c:v>
                </c:pt>
                <c:pt idx="1955">
                  <c:v>2.7244999999999999</c:v>
                </c:pt>
                <c:pt idx="1956">
                  <c:v>2.6970999999999998</c:v>
                </c:pt>
                <c:pt idx="1957">
                  <c:v>2.6915</c:v>
                </c:pt>
                <c:pt idx="1958">
                  <c:v>2.665</c:v>
                </c:pt>
                <c:pt idx="1959">
                  <c:v>2.6772999999999998</c:v>
                </c:pt>
                <c:pt idx="1960">
                  <c:v>2.6688999999999998</c:v>
                </c:pt>
                <c:pt idx="1961">
                  <c:v>2.6356000000000002</c:v>
                </c:pt>
                <c:pt idx="1962">
                  <c:v>2.6196999999999999</c:v>
                </c:pt>
                <c:pt idx="1963">
                  <c:v>2.5815999999999999</c:v>
                </c:pt>
                <c:pt idx="1964">
                  <c:v>2.6150000000000002</c:v>
                </c:pt>
                <c:pt idx="1965">
                  <c:v>2.5712999999999999</c:v>
                </c:pt>
                <c:pt idx="1966">
                  <c:v>2.5646</c:v>
                </c:pt>
                <c:pt idx="1967">
                  <c:v>2.5327000000000002</c:v>
                </c:pt>
                <c:pt idx="1968">
                  <c:v>2.5505</c:v>
                </c:pt>
                <c:pt idx="1969">
                  <c:v>2.5846</c:v>
                </c:pt>
                <c:pt idx="1970">
                  <c:v>2.6269</c:v>
                </c:pt>
                <c:pt idx="1971">
                  <c:v>2.6389999999999998</c:v>
                </c:pt>
                <c:pt idx="1972">
                  <c:v>2.5606</c:v>
                </c:pt>
                <c:pt idx="1973">
                  <c:v>2.5724999999999998</c:v>
                </c:pt>
                <c:pt idx="1974">
                  <c:v>2.5546000000000002</c:v>
                </c:pt>
                <c:pt idx="1975">
                  <c:v>2.5501999999999998</c:v>
                </c:pt>
                <c:pt idx="1976">
                  <c:v>2.6027999999999998</c:v>
                </c:pt>
                <c:pt idx="1977">
                  <c:v>2.6107</c:v>
                </c:pt>
                <c:pt idx="1978">
                  <c:v>2.6766999999999999</c:v>
                </c:pt>
                <c:pt idx="1979">
                  <c:v>2.6631999999999998</c:v>
                </c:pt>
                <c:pt idx="1980">
                  <c:v>2.6280999999999999</c:v>
                </c:pt>
                <c:pt idx="1981">
                  <c:v>2.6379999999999999</c:v>
                </c:pt>
                <c:pt idx="1982">
                  <c:v>2.7063000000000001</c:v>
                </c:pt>
                <c:pt idx="1983">
                  <c:v>2.6814</c:v>
                </c:pt>
                <c:pt idx="1984">
                  <c:v>2.6997</c:v>
                </c:pt>
                <c:pt idx="1985">
                  <c:v>2.7292999999999998</c:v>
                </c:pt>
                <c:pt idx="1986">
                  <c:v>2.6280999999999999</c:v>
                </c:pt>
                <c:pt idx="1987">
                  <c:v>2.5594999999999999</c:v>
                </c:pt>
                <c:pt idx="1988">
                  <c:v>2.5362</c:v>
                </c:pt>
                <c:pt idx="1989">
                  <c:v>2.4954000000000001</c:v>
                </c:pt>
                <c:pt idx="1990">
                  <c:v>2.4289000000000001</c:v>
                </c:pt>
                <c:pt idx="1991">
                  <c:v>2.3134999999999999</c:v>
                </c:pt>
                <c:pt idx="1992">
                  <c:v>2.3012999999999999</c:v>
                </c:pt>
                <c:pt idx="1993">
                  <c:v>2.3203999999999998</c:v>
                </c:pt>
                <c:pt idx="1994">
                  <c:v>2.3168000000000002</c:v>
                </c:pt>
                <c:pt idx="1995">
                  <c:v>2.2816999999999998</c:v>
                </c:pt>
                <c:pt idx="1996">
                  <c:v>2.3153999999999999</c:v>
                </c:pt>
                <c:pt idx="1997">
                  <c:v>2.3159999999999998</c:v>
                </c:pt>
                <c:pt idx="1998">
                  <c:v>2.3246000000000002</c:v>
                </c:pt>
                <c:pt idx="1999">
                  <c:v>2.3306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DE7-4CAC-9FFA-F01B808C3C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6279648"/>
        <c:axId val="516696000"/>
      </c:lineChart>
      <c:catAx>
        <c:axId val="516279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Frame</a:t>
                </a:r>
                <a:r>
                  <a:rPr lang="en-US" baseline="0"/>
                  <a:t> Number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6696000"/>
        <c:crosses val="autoZero"/>
        <c:auto val="1"/>
        <c:lblAlgn val="ctr"/>
        <c:lblOffset val="100"/>
        <c:tickLblSkip val="50"/>
        <c:noMultiLvlLbl val="0"/>
      </c:catAx>
      <c:valAx>
        <c:axId val="51669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RMSD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627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C-alpha atom RMSD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243862448803575"/>
          <c:y val="0.17183229094278435"/>
          <c:w val="0.87109008162970469"/>
          <c:h val="0.56162434178007103"/>
        </c:manualLayout>
      </c:layout>
      <c:lineChart>
        <c:grouping val="standard"/>
        <c:varyColors val="0"/>
        <c:ser>
          <c:idx val="0"/>
          <c:order val="0"/>
          <c:tx>
            <c:v>RMSD Crystal CA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Sheet1!$F$2:$F$2001</c:f>
              <c:numCache>
                <c:formatCode>General</c:formatCode>
                <c:ptCount val="20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</c:numCache>
            </c:numRef>
          </c:cat>
          <c:val>
            <c:numRef>
              <c:f>Sheet1!$G$2:$G$2001</c:f>
              <c:numCache>
                <c:formatCode>General</c:formatCode>
                <c:ptCount val="2000"/>
                <c:pt idx="0">
                  <c:v>0</c:v>
                </c:pt>
                <c:pt idx="1">
                  <c:v>0.96109999999999995</c:v>
                </c:pt>
                <c:pt idx="2">
                  <c:v>1.0526</c:v>
                </c:pt>
                <c:pt idx="3">
                  <c:v>1.0607</c:v>
                </c:pt>
                <c:pt idx="4">
                  <c:v>1.0891</c:v>
                </c:pt>
                <c:pt idx="5">
                  <c:v>1.1186</c:v>
                </c:pt>
                <c:pt idx="6">
                  <c:v>1.1041000000000001</c:v>
                </c:pt>
                <c:pt idx="7">
                  <c:v>1.0918000000000001</c:v>
                </c:pt>
                <c:pt idx="8">
                  <c:v>1.0932999999999999</c:v>
                </c:pt>
                <c:pt idx="9">
                  <c:v>1.081</c:v>
                </c:pt>
                <c:pt idx="10">
                  <c:v>1.0581</c:v>
                </c:pt>
                <c:pt idx="11">
                  <c:v>1.1160000000000001</c:v>
                </c:pt>
                <c:pt idx="12">
                  <c:v>1.1637999999999999</c:v>
                </c:pt>
                <c:pt idx="13">
                  <c:v>1.1135999999999999</c:v>
                </c:pt>
                <c:pt idx="14">
                  <c:v>1.1325000000000001</c:v>
                </c:pt>
                <c:pt idx="15">
                  <c:v>1.1028</c:v>
                </c:pt>
                <c:pt idx="16">
                  <c:v>1.1234</c:v>
                </c:pt>
                <c:pt idx="17">
                  <c:v>1.1131</c:v>
                </c:pt>
                <c:pt idx="18">
                  <c:v>1.1235999999999999</c:v>
                </c:pt>
                <c:pt idx="19">
                  <c:v>1.1021000000000001</c:v>
                </c:pt>
                <c:pt idx="20">
                  <c:v>1.1679999999999999</c:v>
                </c:pt>
                <c:pt idx="21">
                  <c:v>1.2289000000000001</c:v>
                </c:pt>
                <c:pt idx="22">
                  <c:v>1.1737</c:v>
                </c:pt>
                <c:pt idx="23">
                  <c:v>1.1936</c:v>
                </c:pt>
                <c:pt idx="24">
                  <c:v>1.1268</c:v>
                </c:pt>
                <c:pt idx="25">
                  <c:v>1.1417999999999999</c:v>
                </c:pt>
                <c:pt idx="26">
                  <c:v>1.1122000000000001</c:v>
                </c:pt>
                <c:pt idx="27">
                  <c:v>1.0995999999999999</c:v>
                </c:pt>
                <c:pt idx="28">
                  <c:v>1.1748000000000001</c:v>
                </c:pt>
                <c:pt idx="29">
                  <c:v>1.1826000000000001</c:v>
                </c:pt>
                <c:pt idx="30">
                  <c:v>1.2041999999999999</c:v>
                </c:pt>
                <c:pt idx="31">
                  <c:v>1.1808000000000001</c:v>
                </c:pt>
                <c:pt idx="32">
                  <c:v>1.1877</c:v>
                </c:pt>
                <c:pt idx="33">
                  <c:v>1.1961999999999999</c:v>
                </c:pt>
                <c:pt idx="34">
                  <c:v>1.2266999999999999</c:v>
                </c:pt>
                <c:pt idx="35">
                  <c:v>1.1870000000000001</c:v>
                </c:pt>
                <c:pt idx="36">
                  <c:v>1.1889000000000001</c:v>
                </c:pt>
                <c:pt idx="37">
                  <c:v>1.1725000000000001</c:v>
                </c:pt>
                <c:pt idx="38">
                  <c:v>1.1831</c:v>
                </c:pt>
                <c:pt idx="39">
                  <c:v>1.2181999999999999</c:v>
                </c:pt>
                <c:pt idx="40">
                  <c:v>1.2684</c:v>
                </c:pt>
                <c:pt idx="41">
                  <c:v>1.2597</c:v>
                </c:pt>
                <c:pt idx="42">
                  <c:v>1.2470000000000001</c:v>
                </c:pt>
                <c:pt idx="43">
                  <c:v>1.2043999999999999</c:v>
                </c:pt>
                <c:pt idx="44">
                  <c:v>1.2150000000000001</c:v>
                </c:pt>
                <c:pt idx="45">
                  <c:v>1.2905</c:v>
                </c:pt>
                <c:pt idx="46">
                  <c:v>1.3317000000000001</c:v>
                </c:pt>
                <c:pt idx="47">
                  <c:v>1.3109</c:v>
                </c:pt>
                <c:pt idx="48">
                  <c:v>1.3206</c:v>
                </c:pt>
                <c:pt idx="49">
                  <c:v>1.3762000000000001</c:v>
                </c:pt>
                <c:pt idx="50">
                  <c:v>1.4142999999999999</c:v>
                </c:pt>
                <c:pt idx="51">
                  <c:v>1.4683999999999999</c:v>
                </c:pt>
                <c:pt idx="52">
                  <c:v>1.4782</c:v>
                </c:pt>
                <c:pt idx="53">
                  <c:v>1.4330000000000001</c:v>
                </c:pt>
                <c:pt idx="54">
                  <c:v>1.4527000000000001</c:v>
                </c:pt>
                <c:pt idx="55">
                  <c:v>1.4597</c:v>
                </c:pt>
                <c:pt idx="56">
                  <c:v>1.4692000000000001</c:v>
                </c:pt>
                <c:pt idx="57">
                  <c:v>1.4436</c:v>
                </c:pt>
                <c:pt idx="58">
                  <c:v>1.3969</c:v>
                </c:pt>
                <c:pt idx="59">
                  <c:v>1.4497</c:v>
                </c:pt>
                <c:pt idx="60">
                  <c:v>1.4911000000000001</c:v>
                </c:pt>
                <c:pt idx="61">
                  <c:v>1.4737</c:v>
                </c:pt>
                <c:pt idx="62">
                  <c:v>1.4805999999999999</c:v>
                </c:pt>
                <c:pt idx="63">
                  <c:v>1.4816</c:v>
                </c:pt>
                <c:pt idx="64">
                  <c:v>1.4251</c:v>
                </c:pt>
                <c:pt idx="65">
                  <c:v>1.4131</c:v>
                </c:pt>
                <c:pt idx="66">
                  <c:v>1.3629</c:v>
                </c:pt>
                <c:pt idx="67">
                  <c:v>1.4007000000000001</c:v>
                </c:pt>
                <c:pt idx="68">
                  <c:v>1.371</c:v>
                </c:pt>
                <c:pt idx="69">
                  <c:v>1.4181999999999999</c:v>
                </c:pt>
                <c:pt idx="70">
                  <c:v>1.4392</c:v>
                </c:pt>
                <c:pt idx="71">
                  <c:v>1.4317</c:v>
                </c:pt>
                <c:pt idx="72">
                  <c:v>1.4862</c:v>
                </c:pt>
                <c:pt idx="73">
                  <c:v>1.5138</c:v>
                </c:pt>
                <c:pt idx="74">
                  <c:v>1.5734999999999999</c:v>
                </c:pt>
                <c:pt idx="75">
                  <c:v>1.5226999999999999</c:v>
                </c:pt>
                <c:pt idx="76">
                  <c:v>1.5412999999999999</c:v>
                </c:pt>
                <c:pt idx="77">
                  <c:v>1.4907999999999999</c:v>
                </c:pt>
                <c:pt idx="78">
                  <c:v>1.4512</c:v>
                </c:pt>
                <c:pt idx="79">
                  <c:v>1.4392</c:v>
                </c:pt>
                <c:pt idx="80">
                  <c:v>1.4277</c:v>
                </c:pt>
                <c:pt idx="81">
                  <c:v>1.4340999999999999</c:v>
                </c:pt>
                <c:pt idx="82">
                  <c:v>1.4218999999999999</c:v>
                </c:pt>
                <c:pt idx="83">
                  <c:v>1.4201999999999999</c:v>
                </c:pt>
                <c:pt idx="84">
                  <c:v>1.4614</c:v>
                </c:pt>
                <c:pt idx="85">
                  <c:v>1.4498</c:v>
                </c:pt>
                <c:pt idx="86">
                  <c:v>1.4340999999999999</c:v>
                </c:pt>
                <c:pt idx="87">
                  <c:v>1.4374</c:v>
                </c:pt>
                <c:pt idx="88">
                  <c:v>1.4582999999999999</c:v>
                </c:pt>
                <c:pt idx="89">
                  <c:v>1.5221</c:v>
                </c:pt>
                <c:pt idx="90">
                  <c:v>1.5052000000000001</c:v>
                </c:pt>
                <c:pt idx="91">
                  <c:v>1.5337000000000001</c:v>
                </c:pt>
                <c:pt idx="92">
                  <c:v>1.4975000000000001</c:v>
                </c:pt>
                <c:pt idx="93">
                  <c:v>1.5008999999999999</c:v>
                </c:pt>
                <c:pt idx="94">
                  <c:v>1.4873000000000001</c:v>
                </c:pt>
                <c:pt idx="95">
                  <c:v>1.4947999999999999</c:v>
                </c:pt>
                <c:pt idx="96">
                  <c:v>1.4745999999999999</c:v>
                </c:pt>
                <c:pt idx="97">
                  <c:v>1.3779999999999999</c:v>
                </c:pt>
                <c:pt idx="98">
                  <c:v>1.379</c:v>
                </c:pt>
                <c:pt idx="99">
                  <c:v>1.3985000000000001</c:v>
                </c:pt>
                <c:pt idx="100">
                  <c:v>1.4817</c:v>
                </c:pt>
                <c:pt idx="101">
                  <c:v>1.4997</c:v>
                </c:pt>
                <c:pt idx="102">
                  <c:v>1.5032000000000001</c:v>
                </c:pt>
                <c:pt idx="103">
                  <c:v>1.4983</c:v>
                </c:pt>
                <c:pt idx="104">
                  <c:v>1.4936</c:v>
                </c:pt>
                <c:pt idx="105">
                  <c:v>1.4858</c:v>
                </c:pt>
                <c:pt idx="106">
                  <c:v>1.5555000000000001</c:v>
                </c:pt>
                <c:pt idx="107">
                  <c:v>1.5435000000000001</c:v>
                </c:pt>
                <c:pt idx="108">
                  <c:v>1.5244</c:v>
                </c:pt>
                <c:pt idx="109">
                  <c:v>1.5198</c:v>
                </c:pt>
                <c:pt idx="110">
                  <c:v>1.4578</c:v>
                </c:pt>
                <c:pt idx="111">
                  <c:v>1.4625999999999999</c:v>
                </c:pt>
                <c:pt idx="112">
                  <c:v>1.4349000000000001</c:v>
                </c:pt>
                <c:pt idx="113">
                  <c:v>1.4722999999999999</c:v>
                </c:pt>
                <c:pt idx="114">
                  <c:v>1.4815</c:v>
                </c:pt>
                <c:pt idx="115">
                  <c:v>1.4699</c:v>
                </c:pt>
                <c:pt idx="116">
                  <c:v>1.3948</c:v>
                </c:pt>
                <c:pt idx="117">
                  <c:v>1.4024000000000001</c:v>
                </c:pt>
                <c:pt idx="118">
                  <c:v>1.4084000000000001</c:v>
                </c:pt>
                <c:pt idx="119">
                  <c:v>1.3743000000000001</c:v>
                </c:pt>
                <c:pt idx="120">
                  <c:v>1.3456999999999999</c:v>
                </c:pt>
                <c:pt idx="121">
                  <c:v>1.3596999999999999</c:v>
                </c:pt>
                <c:pt idx="122">
                  <c:v>1.42</c:v>
                </c:pt>
                <c:pt idx="123">
                  <c:v>1.4343999999999999</c:v>
                </c:pt>
                <c:pt idx="124">
                  <c:v>1.3299000000000001</c:v>
                </c:pt>
                <c:pt idx="125">
                  <c:v>1.3025</c:v>
                </c:pt>
                <c:pt idx="126">
                  <c:v>1.3062</c:v>
                </c:pt>
                <c:pt idx="127">
                  <c:v>1.3380000000000001</c:v>
                </c:pt>
                <c:pt idx="128">
                  <c:v>1.3575999999999999</c:v>
                </c:pt>
                <c:pt idx="129">
                  <c:v>1.3496999999999999</c:v>
                </c:pt>
                <c:pt idx="130">
                  <c:v>1.3384</c:v>
                </c:pt>
                <c:pt idx="131">
                  <c:v>1.375</c:v>
                </c:pt>
                <c:pt idx="132">
                  <c:v>1.4466000000000001</c:v>
                </c:pt>
                <c:pt idx="133">
                  <c:v>1.4523999999999999</c:v>
                </c:pt>
                <c:pt idx="134">
                  <c:v>1.4955000000000001</c:v>
                </c:pt>
                <c:pt idx="135">
                  <c:v>1.5330999999999999</c:v>
                </c:pt>
                <c:pt idx="136">
                  <c:v>1.5607</c:v>
                </c:pt>
                <c:pt idx="137">
                  <c:v>1.5679000000000001</c:v>
                </c:pt>
                <c:pt idx="138">
                  <c:v>1.5649999999999999</c:v>
                </c:pt>
                <c:pt idx="139">
                  <c:v>1.5905</c:v>
                </c:pt>
                <c:pt idx="140">
                  <c:v>1.5373000000000001</c:v>
                </c:pt>
                <c:pt idx="141">
                  <c:v>1.5044999999999999</c:v>
                </c:pt>
                <c:pt idx="142">
                  <c:v>1.5054000000000001</c:v>
                </c:pt>
                <c:pt idx="143">
                  <c:v>1.5061</c:v>
                </c:pt>
                <c:pt idx="144">
                  <c:v>1.5616000000000001</c:v>
                </c:pt>
                <c:pt idx="145">
                  <c:v>1.5366</c:v>
                </c:pt>
                <c:pt idx="146">
                  <c:v>1.4231</c:v>
                </c:pt>
                <c:pt idx="147">
                  <c:v>1.4160999999999999</c:v>
                </c:pt>
                <c:pt idx="148">
                  <c:v>1.4213</c:v>
                </c:pt>
                <c:pt idx="149">
                  <c:v>1.3987000000000001</c:v>
                </c:pt>
                <c:pt idx="150">
                  <c:v>1.3846000000000001</c:v>
                </c:pt>
                <c:pt idx="151">
                  <c:v>1.4048</c:v>
                </c:pt>
                <c:pt idx="152">
                  <c:v>1.4815</c:v>
                </c:pt>
                <c:pt idx="153">
                  <c:v>1.5155000000000001</c:v>
                </c:pt>
                <c:pt idx="154">
                  <c:v>1.522</c:v>
                </c:pt>
                <c:pt idx="155">
                  <c:v>1.4802</c:v>
                </c:pt>
                <c:pt idx="156">
                  <c:v>1.4829000000000001</c:v>
                </c:pt>
                <c:pt idx="157">
                  <c:v>1.4759</c:v>
                </c:pt>
                <c:pt idx="158">
                  <c:v>1.4731000000000001</c:v>
                </c:pt>
                <c:pt idx="159">
                  <c:v>1.5386</c:v>
                </c:pt>
                <c:pt idx="160">
                  <c:v>1.5855999999999999</c:v>
                </c:pt>
                <c:pt idx="161">
                  <c:v>1.5876999999999999</c:v>
                </c:pt>
                <c:pt idx="162">
                  <c:v>1.5862000000000001</c:v>
                </c:pt>
                <c:pt idx="163">
                  <c:v>1.6435</c:v>
                </c:pt>
                <c:pt idx="164">
                  <c:v>1.6754</c:v>
                </c:pt>
                <c:pt idx="165">
                  <c:v>1.6704000000000001</c:v>
                </c:pt>
                <c:pt idx="166">
                  <c:v>1.6368</c:v>
                </c:pt>
                <c:pt idx="167">
                  <c:v>1.7061999999999999</c:v>
                </c:pt>
                <c:pt idx="168">
                  <c:v>1.6366000000000001</c:v>
                </c:pt>
                <c:pt idx="169">
                  <c:v>1.5649</c:v>
                </c:pt>
                <c:pt idx="170">
                  <c:v>1.5451999999999999</c:v>
                </c:pt>
                <c:pt idx="171">
                  <c:v>1.5860000000000001</c:v>
                </c:pt>
                <c:pt idx="172">
                  <c:v>1.5901000000000001</c:v>
                </c:pt>
                <c:pt idx="173">
                  <c:v>1.5497000000000001</c:v>
                </c:pt>
                <c:pt idx="174">
                  <c:v>1.5581</c:v>
                </c:pt>
                <c:pt idx="175">
                  <c:v>1.5984</c:v>
                </c:pt>
                <c:pt idx="176">
                  <c:v>1.5678000000000001</c:v>
                </c:pt>
                <c:pt idx="177">
                  <c:v>1.5613999999999999</c:v>
                </c:pt>
                <c:pt idx="178">
                  <c:v>1.5487</c:v>
                </c:pt>
                <c:pt idx="179">
                  <c:v>1.458</c:v>
                </c:pt>
                <c:pt idx="180">
                  <c:v>1.3938999999999999</c:v>
                </c:pt>
                <c:pt idx="181">
                  <c:v>1.4316</c:v>
                </c:pt>
                <c:pt idx="182">
                  <c:v>1.4621</c:v>
                </c:pt>
                <c:pt idx="183">
                  <c:v>1.4151</c:v>
                </c:pt>
                <c:pt idx="184">
                  <c:v>1.3505</c:v>
                </c:pt>
                <c:pt idx="185">
                  <c:v>1.3527</c:v>
                </c:pt>
                <c:pt idx="186">
                  <c:v>1.3478000000000001</c:v>
                </c:pt>
                <c:pt idx="187">
                  <c:v>1.3728</c:v>
                </c:pt>
                <c:pt idx="188">
                  <c:v>1.3582000000000001</c:v>
                </c:pt>
                <c:pt idx="189">
                  <c:v>1.4200999999999999</c:v>
                </c:pt>
                <c:pt idx="190">
                  <c:v>1.4158999999999999</c:v>
                </c:pt>
                <c:pt idx="191">
                  <c:v>1.4239999999999999</c:v>
                </c:pt>
                <c:pt idx="192">
                  <c:v>1.3877999999999999</c:v>
                </c:pt>
                <c:pt idx="193">
                  <c:v>1.3995</c:v>
                </c:pt>
                <c:pt idx="194">
                  <c:v>1.4065000000000001</c:v>
                </c:pt>
                <c:pt idx="195">
                  <c:v>1.4456</c:v>
                </c:pt>
                <c:pt idx="196">
                  <c:v>1.4845999999999999</c:v>
                </c:pt>
                <c:pt idx="197">
                  <c:v>1.4906999999999999</c:v>
                </c:pt>
                <c:pt idx="198">
                  <c:v>1.5175000000000001</c:v>
                </c:pt>
                <c:pt idx="199">
                  <c:v>1.4817</c:v>
                </c:pt>
                <c:pt idx="200">
                  <c:v>1.5115000000000001</c:v>
                </c:pt>
                <c:pt idx="201">
                  <c:v>1.57</c:v>
                </c:pt>
                <c:pt idx="202">
                  <c:v>1.5562</c:v>
                </c:pt>
                <c:pt idx="203">
                  <c:v>1.5647</c:v>
                </c:pt>
                <c:pt idx="204">
                  <c:v>1.5922000000000001</c:v>
                </c:pt>
                <c:pt idx="205">
                  <c:v>1.5213000000000001</c:v>
                </c:pt>
                <c:pt idx="206">
                  <c:v>1.5579000000000001</c:v>
                </c:pt>
                <c:pt idx="207">
                  <c:v>1.5851</c:v>
                </c:pt>
                <c:pt idx="208">
                  <c:v>1.5307999999999999</c:v>
                </c:pt>
                <c:pt idx="209">
                  <c:v>1.5018</c:v>
                </c:pt>
                <c:pt idx="210">
                  <c:v>1.4281999999999999</c:v>
                </c:pt>
                <c:pt idx="211">
                  <c:v>1.4296</c:v>
                </c:pt>
                <c:pt idx="212">
                  <c:v>1.4436</c:v>
                </c:pt>
                <c:pt idx="213">
                  <c:v>1.4431</c:v>
                </c:pt>
                <c:pt idx="214">
                  <c:v>1.4906999999999999</c:v>
                </c:pt>
                <c:pt idx="215">
                  <c:v>1.4656</c:v>
                </c:pt>
                <c:pt idx="216">
                  <c:v>1.5034000000000001</c:v>
                </c:pt>
                <c:pt idx="217">
                  <c:v>1.5071000000000001</c:v>
                </c:pt>
                <c:pt idx="218">
                  <c:v>1.4582999999999999</c:v>
                </c:pt>
                <c:pt idx="219">
                  <c:v>1.3666</c:v>
                </c:pt>
                <c:pt idx="220">
                  <c:v>1.3725000000000001</c:v>
                </c:pt>
                <c:pt idx="221">
                  <c:v>1.3388</c:v>
                </c:pt>
                <c:pt idx="222">
                  <c:v>1.4197</c:v>
                </c:pt>
                <c:pt idx="223">
                  <c:v>1.3898999999999999</c:v>
                </c:pt>
                <c:pt idx="224">
                  <c:v>1.3624000000000001</c:v>
                </c:pt>
                <c:pt idx="225">
                  <c:v>1.3849</c:v>
                </c:pt>
                <c:pt idx="226">
                  <c:v>1.3915999999999999</c:v>
                </c:pt>
                <c:pt idx="227">
                  <c:v>1.4836</c:v>
                </c:pt>
                <c:pt idx="228">
                  <c:v>1.4834000000000001</c:v>
                </c:pt>
                <c:pt idx="229">
                  <c:v>1.4528000000000001</c:v>
                </c:pt>
                <c:pt idx="230">
                  <c:v>1.4554</c:v>
                </c:pt>
                <c:pt idx="231">
                  <c:v>1.4417</c:v>
                </c:pt>
                <c:pt idx="232">
                  <c:v>1.4239999999999999</c:v>
                </c:pt>
                <c:pt idx="233">
                  <c:v>1.3891</c:v>
                </c:pt>
                <c:pt idx="234">
                  <c:v>1.4218</c:v>
                </c:pt>
                <c:pt idx="235">
                  <c:v>1.4067000000000001</c:v>
                </c:pt>
                <c:pt idx="236">
                  <c:v>1.3835</c:v>
                </c:pt>
                <c:pt idx="237">
                  <c:v>1.405</c:v>
                </c:pt>
                <c:pt idx="238">
                  <c:v>1.411</c:v>
                </c:pt>
                <c:pt idx="239">
                  <c:v>1.427</c:v>
                </c:pt>
                <c:pt idx="240">
                  <c:v>1.3903000000000001</c:v>
                </c:pt>
                <c:pt idx="241">
                  <c:v>1.3591</c:v>
                </c:pt>
                <c:pt idx="242">
                  <c:v>1.3471</c:v>
                </c:pt>
                <c:pt idx="243">
                  <c:v>1.3627</c:v>
                </c:pt>
                <c:pt idx="244">
                  <c:v>1.3987000000000001</c:v>
                </c:pt>
                <c:pt idx="245">
                  <c:v>1.3982000000000001</c:v>
                </c:pt>
                <c:pt idx="246">
                  <c:v>1.4036999999999999</c:v>
                </c:pt>
                <c:pt idx="247">
                  <c:v>1.4508000000000001</c:v>
                </c:pt>
                <c:pt idx="248">
                  <c:v>1.3696999999999999</c:v>
                </c:pt>
                <c:pt idx="249">
                  <c:v>1.3564000000000001</c:v>
                </c:pt>
                <c:pt idx="250">
                  <c:v>1.3129999999999999</c:v>
                </c:pt>
                <c:pt idx="251">
                  <c:v>1.3291999999999999</c:v>
                </c:pt>
                <c:pt idx="252">
                  <c:v>1.3102</c:v>
                </c:pt>
                <c:pt idx="253">
                  <c:v>1.3733</c:v>
                </c:pt>
                <c:pt idx="254">
                  <c:v>1.4105000000000001</c:v>
                </c:pt>
                <c:pt idx="255">
                  <c:v>1.4213</c:v>
                </c:pt>
                <c:pt idx="256">
                  <c:v>1.4818</c:v>
                </c:pt>
                <c:pt idx="257">
                  <c:v>1.4726999999999999</c:v>
                </c:pt>
                <c:pt idx="258">
                  <c:v>1.4932000000000001</c:v>
                </c:pt>
                <c:pt idx="259">
                  <c:v>1.4824999999999999</c:v>
                </c:pt>
                <c:pt idx="260">
                  <c:v>1.5477000000000001</c:v>
                </c:pt>
                <c:pt idx="261">
                  <c:v>1.5187999999999999</c:v>
                </c:pt>
                <c:pt idx="262">
                  <c:v>1.4487000000000001</c:v>
                </c:pt>
                <c:pt idx="263">
                  <c:v>1.3794999999999999</c:v>
                </c:pt>
                <c:pt idx="264">
                  <c:v>1.3894</c:v>
                </c:pt>
                <c:pt idx="265">
                  <c:v>1.4401999999999999</c:v>
                </c:pt>
                <c:pt idx="266">
                  <c:v>1.4984</c:v>
                </c:pt>
                <c:pt idx="267">
                  <c:v>1.4518</c:v>
                </c:pt>
                <c:pt idx="268">
                  <c:v>1.413</c:v>
                </c:pt>
                <c:pt idx="269">
                  <c:v>1.4628000000000001</c:v>
                </c:pt>
                <c:pt idx="270">
                  <c:v>1.4393</c:v>
                </c:pt>
                <c:pt idx="271">
                  <c:v>1.3998999999999999</c:v>
                </c:pt>
                <c:pt idx="272">
                  <c:v>1.4402999999999999</c:v>
                </c:pt>
                <c:pt idx="273">
                  <c:v>1.4861</c:v>
                </c:pt>
                <c:pt idx="274">
                  <c:v>1.4587000000000001</c:v>
                </c:pt>
                <c:pt idx="275">
                  <c:v>1.4302999999999999</c:v>
                </c:pt>
                <c:pt idx="276">
                  <c:v>1.4490000000000001</c:v>
                </c:pt>
                <c:pt idx="277">
                  <c:v>1.4216</c:v>
                </c:pt>
                <c:pt idx="278">
                  <c:v>1.425</c:v>
                </c:pt>
                <c:pt idx="279">
                  <c:v>1.3694999999999999</c:v>
                </c:pt>
                <c:pt idx="280">
                  <c:v>1.3872</c:v>
                </c:pt>
                <c:pt idx="281">
                  <c:v>1.3695999999999999</c:v>
                </c:pt>
                <c:pt idx="282">
                  <c:v>1.3466</c:v>
                </c:pt>
                <c:pt idx="283">
                  <c:v>1.4334</c:v>
                </c:pt>
                <c:pt idx="284">
                  <c:v>1.4878</c:v>
                </c:pt>
                <c:pt idx="285">
                  <c:v>1.5376000000000001</c:v>
                </c:pt>
                <c:pt idx="286">
                  <c:v>1.5891999999999999</c:v>
                </c:pt>
                <c:pt idx="287">
                  <c:v>1.6472</c:v>
                </c:pt>
                <c:pt idx="288">
                  <c:v>1.6156999999999999</c:v>
                </c:pt>
                <c:pt idx="289">
                  <c:v>1.6460999999999999</c:v>
                </c:pt>
                <c:pt idx="290">
                  <c:v>1.5645</c:v>
                </c:pt>
                <c:pt idx="291">
                  <c:v>1.5167999999999999</c:v>
                </c:pt>
                <c:pt idx="292">
                  <c:v>1.4579</c:v>
                </c:pt>
                <c:pt idx="293">
                  <c:v>1.4944999999999999</c:v>
                </c:pt>
                <c:pt idx="294">
                  <c:v>1.4464999999999999</c:v>
                </c:pt>
                <c:pt idx="295">
                  <c:v>1.4678</c:v>
                </c:pt>
                <c:pt idx="296">
                  <c:v>1.4367000000000001</c:v>
                </c:pt>
                <c:pt idx="297">
                  <c:v>1.4120999999999999</c:v>
                </c:pt>
                <c:pt idx="298">
                  <c:v>1.4685999999999999</c:v>
                </c:pt>
                <c:pt idx="299">
                  <c:v>1.4943</c:v>
                </c:pt>
                <c:pt idx="300">
                  <c:v>1.4733000000000001</c:v>
                </c:pt>
                <c:pt idx="301">
                  <c:v>1.4351</c:v>
                </c:pt>
                <c:pt idx="302">
                  <c:v>1.4918</c:v>
                </c:pt>
                <c:pt idx="303">
                  <c:v>1.4903999999999999</c:v>
                </c:pt>
                <c:pt idx="304">
                  <c:v>1.5323</c:v>
                </c:pt>
                <c:pt idx="305">
                  <c:v>1.5793999999999999</c:v>
                </c:pt>
                <c:pt idx="306">
                  <c:v>1.5638000000000001</c:v>
                </c:pt>
                <c:pt idx="307">
                  <c:v>1.5463</c:v>
                </c:pt>
                <c:pt idx="308">
                  <c:v>1.53</c:v>
                </c:pt>
                <c:pt idx="309">
                  <c:v>1.5117</c:v>
                </c:pt>
                <c:pt idx="310">
                  <c:v>1.4450000000000001</c:v>
                </c:pt>
                <c:pt idx="311">
                  <c:v>1.4451000000000001</c:v>
                </c:pt>
                <c:pt idx="312">
                  <c:v>1.3815</c:v>
                </c:pt>
                <c:pt idx="313">
                  <c:v>1.4155</c:v>
                </c:pt>
                <c:pt idx="314">
                  <c:v>1.4433</c:v>
                </c:pt>
                <c:pt idx="315">
                  <c:v>1.5047999999999999</c:v>
                </c:pt>
                <c:pt idx="316">
                  <c:v>1.5323</c:v>
                </c:pt>
                <c:pt idx="317">
                  <c:v>1.6218999999999999</c:v>
                </c:pt>
                <c:pt idx="318">
                  <c:v>1.6246</c:v>
                </c:pt>
                <c:pt idx="319">
                  <c:v>1.6198999999999999</c:v>
                </c:pt>
                <c:pt idx="320">
                  <c:v>1.6425000000000001</c:v>
                </c:pt>
                <c:pt idx="321">
                  <c:v>1.6604000000000001</c:v>
                </c:pt>
                <c:pt idx="322">
                  <c:v>1.6442000000000001</c:v>
                </c:pt>
                <c:pt idx="323">
                  <c:v>1.67</c:v>
                </c:pt>
                <c:pt idx="324">
                  <c:v>1.6820999999999999</c:v>
                </c:pt>
                <c:pt idx="325">
                  <c:v>1.6604000000000001</c:v>
                </c:pt>
                <c:pt idx="326">
                  <c:v>1.6926000000000001</c:v>
                </c:pt>
                <c:pt idx="327">
                  <c:v>1.6915</c:v>
                </c:pt>
                <c:pt idx="328">
                  <c:v>1.6881999999999999</c:v>
                </c:pt>
                <c:pt idx="329">
                  <c:v>1.7079</c:v>
                </c:pt>
                <c:pt idx="330">
                  <c:v>1.7005999999999999</c:v>
                </c:pt>
                <c:pt idx="331">
                  <c:v>1.5865</c:v>
                </c:pt>
                <c:pt idx="332">
                  <c:v>1.583</c:v>
                </c:pt>
                <c:pt idx="333">
                  <c:v>1.5839000000000001</c:v>
                </c:pt>
                <c:pt idx="334">
                  <c:v>1.5384</c:v>
                </c:pt>
                <c:pt idx="335">
                  <c:v>1.5066999999999999</c:v>
                </c:pt>
                <c:pt idx="336">
                  <c:v>1.5234000000000001</c:v>
                </c:pt>
                <c:pt idx="337">
                  <c:v>1.6207</c:v>
                </c:pt>
                <c:pt idx="338">
                  <c:v>1.6052999999999999</c:v>
                </c:pt>
                <c:pt idx="339">
                  <c:v>1.6842999999999999</c:v>
                </c:pt>
                <c:pt idx="340">
                  <c:v>1.6949000000000001</c:v>
                </c:pt>
                <c:pt idx="341">
                  <c:v>1.6673</c:v>
                </c:pt>
                <c:pt idx="342">
                  <c:v>1.6652</c:v>
                </c:pt>
                <c:pt idx="343">
                  <c:v>1.6869000000000001</c:v>
                </c:pt>
                <c:pt idx="344">
                  <c:v>1.7403</c:v>
                </c:pt>
                <c:pt idx="345">
                  <c:v>1.7478</c:v>
                </c:pt>
                <c:pt idx="346">
                  <c:v>1.7464999999999999</c:v>
                </c:pt>
                <c:pt idx="347">
                  <c:v>1.7114</c:v>
                </c:pt>
                <c:pt idx="348">
                  <c:v>1.6929000000000001</c:v>
                </c:pt>
                <c:pt idx="349">
                  <c:v>1.6672</c:v>
                </c:pt>
                <c:pt idx="350">
                  <c:v>1.7231000000000001</c:v>
                </c:pt>
                <c:pt idx="351">
                  <c:v>1.7543</c:v>
                </c:pt>
                <c:pt idx="352">
                  <c:v>1.7418</c:v>
                </c:pt>
                <c:pt idx="353">
                  <c:v>1.7004999999999999</c:v>
                </c:pt>
                <c:pt idx="354">
                  <c:v>1.6246</c:v>
                </c:pt>
                <c:pt idx="355">
                  <c:v>1.6133</c:v>
                </c:pt>
                <c:pt idx="356">
                  <c:v>1.5223</c:v>
                </c:pt>
                <c:pt idx="357">
                  <c:v>1.5646</c:v>
                </c:pt>
                <c:pt idx="358">
                  <c:v>1.6144000000000001</c:v>
                </c:pt>
                <c:pt idx="359">
                  <c:v>1.5980000000000001</c:v>
                </c:pt>
                <c:pt idx="360">
                  <c:v>1.4782</c:v>
                </c:pt>
                <c:pt idx="361">
                  <c:v>1.4118999999999999</c:v>
                </c:pt>
                <c:pt idx="362">
                  <c:v>1.4412</c:v>
                </c:pt>
                <c:pt idx="363">
                  <c:v>1.5113000000000001</c:v>
                </c:pt>
                <c:pt idx="364">
                  <c:v>1.5314000000000001</c:v>
                </c:pt>
                <c:pt idx="365">
                  <c:v>1.5161</c:v>
                </c:pt>
                <c:pt idx="366">
                  <c:v>1.4786999999999999</c:v>
                </c:pt>
                <c:pt idx="367">
                  <c:v>1.4771000000000001</c:v>
                </c:pt>
                <c:pt idx="368">
                  <c:v>1.4367000000000001</c:v>
                </c:pt>
                <c:pt idx="369">
                  <c:v>1.4212</c:v>
                </c:pt>
                <c:pt idx="370">
                  <c:v>1.4575</c:v>
                </c:pt>
                <c:pt idx="371">
                  <c:v>1.4443999999999999</c:v>
                </c:pt>
                <c:pt idx="372">
                  <c:v>1.4849000000000001</c:v>
                </c:pt>
                <c:pt idx="373">
                  <c:v>1.5751999999999999</c:v>
                </c:pt>
                <c:pt idx="374">
                  <c:v>1.6162000000000001</c:v>
                </c:pt>
                <c:pt idx="375">
                  <c:v>1.6145</c:v>
                </c:pt>
                <c:pt idx="376">
                  <c:v>1.5859000000000001</c:v>
                </c:pt>
                <c:pt idx="377">
                  <c:v>1.5517000000000001</c:v>
                </c:pt>
                <c:pt idx="378">
                  <c:v>1.5622</c:v>
                </c:pt>
                <c:pt idx="379">
                  <c:v>1.597</c:v>
                </c:pt>
                <c:pt idx="380">
                  <c:v>1.5867</c:v>
                </c:pt>
                <c:pt idx="381">
                  <c:v>1.54</c:v>
                </c:pt>
                <c:pt idx="382">
                  <c:v>1.5586</c:v>
                </c:pt>
                <c:pt idx="383">
                  <c:v>1.5780000000000001</c:v>
                </c:pt>
                <c:pt idx="384">
                  <c:v>1.6192</c:v>
                </c:pt>
                <c:pt idx="385">
                  <c:v>1.6527000000000001</c:v>
                </c:pt>
                <c:pt idx="386">
                  <c:v>1.6323000000000001</c:v>
                </c:pt>
                <c:pt idx="387">
                  <c:v>1.5558000000000001</c:v>
                </c:pt>
                <c:pt idx="388">
                  <c:v>1.5281</c:v>
                </c:pt>
                <c:pt idx="389">
                  <c:v>1.4824999999999999</c:v>
                </c:pt>
                <c:pt idx="390">
                  <c:v>1.5055000000000001</c:v>
                </c:pt>
                <c:pt idx="391">
                  <c:v>1.4536</c:v>
                </c:pt>
                <c:pt idx="392">
                  <c:v>1.496</c:v>
                </c:pt>
                <c:pt idx="393">
                  <c:v>1.6154999999999999</c:v>
                </c:pt>
                <c:pt idx="394">
                  <c:v>1.6274999999999999</c:v>
                </c:pt>
                <c:pt idx="395">
                  <c:v>1.6567000000000001</c:v>
                </c:pt>
                <c:pt idx="396">
                  <c:v>1.6362000000000001</c:v>
                </c:pt>
                <c:pt idx="397">
                  <c:v>1.6101000000000001</c:v>
                </c:pt>
                <c:pt idx="398">
                  <c:v>1.6835</c:v>
                </c:pt>
                <c:pt idx="399">
                  <c:v>1.7314000000000001</c:v>
                </c:pt>
                <c:pt idx="400">
                  <c:v>1.6846000000000001</c:v>
                </c:pt>
                <c:pt idx="401">
                  <c:v>2.5859000000000001</c:v>
                </c:pt>
                <c:pt idx="402">
                  <c:v>2.2504</c:v>
                </c:pt>
                <c:pt idx="403">
                  <c:v>1.6364000000000001</c:v>
                </c:pt>
                <c:pt idx="404">
                  <c:v>1.581</c:v>
                </c:pt>
                <c:pt idx="405">
                  <c:v>1.5256000000000001</c:v>
                </c:pt>
                <c:pt idx="406">
                  <c:v>2.3506</c:v>
                </c:pt>
                <c:pt idx="407">
                  <c:v>2.218</c:v>
                </c:pt>
                <c:pt idx="408">
                  <c:v>1.5009999999999999</c:v>
                </c:pt>
                <c:pt idx="409">
                  <c:v>1.5189999999999999</c:v>
                </c:pt>
                <c:pt idx="410">
                  <c:v>1.4899</c:v>
                </c:pt>
                <c:pt idx="411">
                  <c:v>2.3460999999999999</c:v>
                </c:pt>
                <c:pt idx="412">
                  <c:v>2.2160000000000002</c:v>
                </c:pt>
                <c:pt idx="413">
                  <c:v>1.5238</c:v>
                </c:pt>
                <c:pt idx="414">
                  <c:v>1.5581</c:v>
                </c:pt>
                <c:pt idx="415">
                  <c:v>1.5359</c:v>
                </c:pt>
                <c:pt idx="416">
                  <c:v>1.5361</c:v>
                </c:pt>
                <c:pt idx="417">
                  <c:v>2.1187</c:v>
                </c:pt>
                <c:pt idx="418">
                  <c:v>1.8151999999999999</c:v>
                </c:pt>
                <c:pt idx="419">
                  <c:v>1.5130999999999999</c:v>
                </c:pt>
                <c:pt idx="420">
                  <c:v>1.5073000000000001</c:v>
                </c:pt>
                <c:pt idx="421">
                  <c:v>1.4715</c:v>
                </c:pt>
                <c:pt idx="422">
                  <c:v>2.0476000000000001</c:v>
                </c:pt>
                <c:pt idx="423">
                  <c:v>1.7915000000000001</c:v>
                </c:pt>
                <c:pt idx="424">
                  <c:v>1.4791000000000001</c:v>
                </c:pt>
                <c:pt idx="425">
                  <c:v>1.4972000000000001</c:v>
                </c:pt>
                <c:pt idx="426">
                  <c:v>1.4896</c:v>
                </c:pt>
                <c:pt idx="427">
                  <c:v>2.0470999999999999</c:v>
                </c:pt>
                <c:pt idx="428">
                  <c:v>2.6265999999999998</c:v>
                </c:pt>
                <c:pt idx="429">
                  <c:v>1.5883</c:v>
                </c:pt>
                <c:pt idx="430">
                  <c:v>1.5027999999999999</c:v>
                </c:pt>
                <c:pt idx="431">
                  <c:v>1.5206999999999999</c:v>
                </c:pt>
                <c:pt idx="432">
                  <c:v>1.4916</c:v>
                </c:pt>
                <c:pt idx="433">
                  <c:v>2.5682999999999998</c:v>
                </c:pt>
                <c:pt idx="434">
                  <c:v>1.4475</c:v>
                </c:pt>
                <c:pt idx="435">
                  <c:v>1.4834000000000001</c:v>
                </c:pt>
                <c:pt idx="436">
                  <c:v>1.4741</c:v>
                </c:pt>
                <c:pt idx="437">
                  <c:v>1.4599</c:v>
                </c:pt>
                <c:pt idx="438">
                  <c:v>2.4893999999999998</c:v>
                </c:pt>
                <c:pt idx="439">
                  <c:v>1.4251</c:v>
                </c:pt>
                <c:pt idx="440">
                  <c:v>2.0954000000000002</c:v>
                </c:pt>
                <c:pt idx="441">
                  <c:v>1.7233000000000001</c:v>
                </c:pt>
                <c:pt idx="442">
                  <c:v>2.6688999999999998</c:v>
                </c:pt>
                <c:pt idx="443">
                  <c:v>2.2746</c:v>
                </c:pt>
                <c:pt idx="444">
                  <c:v>1.4085000000000001</c:v>
                </c:pt>
                <c:pt idx="445">
                  <c:v>1.4878</c:v>
                </c:pt>
                <c:pt idx="446">
                  <c:v>1.4674</c:v>
                </c:pt>
                <c:pt idx="447">
                  <c:v>2.5710999999999999</c:v>
                </c:pt>
                <c:pt idx="448">
                  <c:v>2.1585000000000001</c:v>
                </c:pt>
                <c:pt idx="449">
                  <c:v>1.5334000000000001</c:v>
                </c:pt>
                <c:pt idx="450">
                  <c:v>1.4483999999999999</c:v>
                </c:pt>
                <c:pt idx="451">
                  <c:v>1.4690000000000001</c:v>
                </c:pt>
                <c:pt idx="452">
                  <c:v>2.4058999999999999</c:v>
                </c:pt>
                <c:pt idx="453">
                  <c:v>2.0442999999999998</c:v>
                </c:pt>
                <c:pt idx="454">
                  <c:v>1.3295999999999999</c:v>
                </c:pt>
                <c:pt idx="455">
                  <c:v>1.294</c:v>
                </c:pt>
                <c:pt idx="456">
                  <c:v>1.292</c:v>
                </c:pt>
                <c:pt idx="457">
                  <c:v>2.1972999999999998</c:v>
                </c:pt>
                <c:pt idx="458">
                  <c:v>2.0255000000000001</c:v>
                </c:pt>
                <c:pt idx="459">
                  <c:v>1.3371</c:v>
                </c:pt>
                <c:pt idx="460">
                  <c:v>2.5779000000000001</c:v>
                </c:pt>
                <c:pt idx="461">
                  <c:v>2.4538000000000002</c:v>
                </c:pt>
                <c:pt idx="462">
                  <c:v>2.2734000000000001</c:v>
                </c:pt>
                <c:pt idx="463">
                  <c:v>1.8662000000000001</c:v>
                </c:pt>
                <c:pt idx="464">
                  <c:v>1.3871</c:v>
                </c:pt>
                <c:pt idx="465">
                  <c:v>1.3764000000000001</c:v>
                </c:pt>
                <c:pt idx="466">
                  <c:v>1.3419000000000001</c:v>
                </c:pt>
                <c:pt idx="467">
                  <c:v>1.3240000000000001</c:v>
                </c:pt>
                <c:pt idx="468">
                  <c:v>1.3966000000000001</c:v>
                </c:pt>
                <c:pt idx="469">
                  <c:v>1.3721000000000001</c:v>
                </c:pt>
                <c:pt idx="470">
                  <c:v>1.4146000000000001</c:v>
                </c:pt>
                <c:pt idx="471">
                  <c:v>1.4371</c:v>
                </c:pt>
                <c:pt idx="472">
                  <c:v>1.4501999999999999</c:v>
                </c:pt>
                <c:pt idx="473">
                  <c:v>1.5158</c:v>
                </c:pt>
                <c:pt idx="474">
                  <c:v>2.5945</c:v>
                </c:pt>
                <c:pt idx="475">
                  <c:v>1.6405000000000001</c:v>
                </c:pt>
                <c:pt idx="476">
                  <c:v>1.6417999999999999</c:v>
                </c:pt>
                <c:pt idx="477">
                  <c:v>1.5789</c:v>
                </c:pt>
                <c:pt idx="478">
                  <c:v>2.8126000000000002</c:v>
                </c:pt>
                <c:pt idx="479">
                  <c:v>2.5933000000000002</c:v>
                </c:pt>
                <c:pt idx="480">
                  <c:v>1.6724000000000001</c:v>
                </c:pt>
                <c:pt idx="481">
                  <c:v>1.6948000000000001</c:v>
                </c:pt>
                <c:pt idx="482">
                  <c:v>1.6954</c:v>
                </c:pt>
                <c:pt idx="483">
                  <c:v>2.8506</c:v>
                </c:pt>
                <c:pt idx="484">
                  <c:v>2.5926999999999998</c:v>
                </c:pt>
                <c:pt idx="485">
                  <c:v>1.7287999999999999</c:v>
                </c:pt>
                <c:pt idx="486">
                  <c:v>1.7217</c:v>
                </c:pt>
                <c:pt idx="487">
                  <c:v>1.5627</c:v>
                </c:pt>
                <c:pt idx="488">
                  <c:v>1.5387999999999999</c:v>
                </c:pt>
                <c:pt idx="489">
                  <c:v>1.4864999999999999</c:v>
                </c:pt>
                <c:pt idx="490">
                  <c:v>2.105</c:v>
                </c:pt>
                <c:pt idx="491">
                  <c:v>1.6928000000000001</c:v>
                </c:pt>
                <c:pt idx="492">
                  <c:v>2.7650000000000001</c:v>
                </c:pt>
                <c:pt idx="493">
                  <c:v>1.6601999999999999</c:v>
                </c:pt>
                <c:pt idx="494">
                  <c:v>1.6677999999999999</c:v>
                </c:pt>
                <c:pt idx="495">
                  <c:v>1.6967000000000001</c:v>
                </c:pt>
                <c:pt idx="496">
                  <c:v>1.5571999999999999</c:v>
                </c:pt>
                <c:pt idx="497">
                  <c:v>1.5547</c:v>
                </c:pt>
                <c:pt idx="498">
                  <c:v>2.4315000000000002</c:v>
                </c:pt>
                <c:pt idx="499">
                  <c:v>1.5250999999999999</c:v>
                </c:pt>
                <c:pt idx="500">
                  <c:v>1.5373000000000001</c:v>
                </c:pt>
                <c:pt idx="501">
                  <c:v>1.5186999999999999</c:v>
                </c:pt>
                <c:pt idx="502">
                  <c:v>1.4981</c:v>
                </c:pt>
                <c:pt idx="503">
                  <c:v>2.3416999999999999</c:v>
                </c:pt>
                <c:pt idx="504">
                  <c:v>1.5649</c:v>
                </c:pt>
                <c:pt idx="505">
                  <c:v>2.8365999999999998</c:v>
                </c:pt>
                <c:pt idx="506">
                  <c:v>1.5597000000000001</c:v>
                </c:pt>
                <c:pt idx="507">
                  <c:v>2.4458000000000002</c:v>
                </c:pt>
                <c:pt idx="508">
                  <c:v>1.9390000000000001</c:v>
                </c:pt>
                <c:pt idx="509">
                  <c:v>1.6492</c:v>
                </c:pt>
                <c:pt idx="510">
                  <c:v>2.8698999999999999</c:v>
                </c:pt>
                <c:pt idx="511">
                  <c:v>1.5880000000000001</c:v>
                </c:pt>
                <c:pt idx="512">
                  <c:v>1.5432999999999999</c:v>
                </c:pt>
                <c:pt idx="513">
                  <c:v>1.5266</c:v>
                </c:pt>
                <c:pt idx="514">
                  <c:v>1.5355000000000001</c:v>
                </c:pt>
                <c:pt idx="515">
                  <c:v>2.6124999999999998</c:v>
                </c:pt>
                <c:pt idx="516">
                  <c:v>1.3678999999999999</c:v>
                </c:pt>
                <c:pt idx="517">
                  <c:v>1.3959999999999999</c:v>
                </c:pt>
                <c:pt idx="518">
                  <c:v>1.4418</c:v>
                </c:pt>
                <c:pt idx="519">
                  <c:v>2.5951</c:v>
                </c:pt>
                <c:pt idx="520">
                  <c:v>1.3944000000000001</c:v>
                </c:pt>
                <c:pt idx="521">
                  <c:v>1.3813</c:v>
                </c:pt>
                <c:pt idx="522">
                  <c:v>1.3411</c:v>
                </c:pt>
                <c:pt idx="523">
                  <c:v>2.746</c:v>
                </c:pt>
                <c:pt idx="524">
                  <c:v>2.7227999999999999</c:v>
                </c:pt>
                <c:pt idx="525">
                  <c:v>2.2787000000000002</c:v>
                </c:pt>
                <c:pt idx="526">
                  <c:v>1.3815</c:v>
                </c:pt>
                <c:pt idx="527">
                  <c:v>1.3895</c:v>
                </c:pt>
                <c:pt idx="528">
                  <c:v>2.8437000000000001</c:v>
                </c:pt>
                <c:pt idx="529">
                  <c:v>1.6237999999999999</c:v>
                </c:pt>
                <c:pt idx="530">
                  <c:v>2.1793999999999998</c:v>
                </c:pt>
                <c:pt idx="531">
                  <c:v>1.4624999999999999</c:v>
                </c:pt>
                <c:pt idx="532">
                  <c:v>1.4829000000000001</c:v>
                </c:pt>
                <c:pt idx="533">
                  <c:v>2.8212999999999999</c:v>
                </c:pt>
                <c:pt idx="534">
                  <c:v>1.5831</c:v>
                </c:pt>
                <c:pt idx="535">
                  <c:v>1.9346000000000001</c:v>
                </c:pt>
                <c:pt idx="536">
                  <c:v>1.4278999999999999</c:v>
                </c:pt>
                <c:pt idx="537">
                  <c:v>2.8530000000000002</c:v>
                </c:pt>
                <c:pt idx="538">
                  <c:v>2.5371000000000001</c:v>
                </c:pt>
                <c:pt idx="539">
                  <c:v>1.4477</c:v>
                </c:pt>
                <c:pt idx="540">
                  <c:v>1.4339</c:v>
                </c:pt>
                <c:pt idx="541">
                  <c:v>1.4146000000000001</c:v>
                </c:pt>
                <c:pt idx="542">
                  <c:v>1.4817</c:v>
                </c:pt>
                <c:pt idx="543">
                  <c:v>2.5554999999999999</c:v>
                </c:pt>
                <c:pt idx="544">
                  <c:v>1.6398999999999999</c:v>
                </c:pt>
                <c:pt idx="545">
                  <c:v>1.5994999999999999</c:v>
                </c:pt>
                <c:pt idx="546">
                  <c:v>1.6206</c:v>
                </c:pt>
                <c:pt idx="547">
                  <c:v>1.6228</c:v>
                </c:pt>
                <c:pt idx="548">
                  <c:v>1.6246</c:v>
                </c:pt>
                <c:pt idx="549">
                  <c:v>1.6222000000000001</c:v>
                </c:pt>
                <c:pt idx="550">
                  <c:v>1.605</c:v>
                </c:pt>
                <c:pt idx="551">
                  <c:v>1.5894999999999999</c:v>
                </c:pt>
                <c:pt idx="552">
                  <c:v>1.5767</c:v>
                </c:pt>
                <c:pt idx="553">
                  <c:v>1.6536999999999999</c:v>
                </c:pt>
                <c:pt idx="554">
                  <c:v>1.6454</c:v>
                </c:pt>
                <c:pt idx="555">
                  <c:v>1.6585000000000001</c:v>
                </c:pt>
                <c:pt idx="556">
                  <c:v>1.5871</c:v>
                </c:pt>
                <c:pt idx="557">
                  <c:v>1.5698000000000001</c:v>
                </c:pt>
                <c:pt idx="558">
                  <c:v>1.5670999999999999</c:v>
                </c:pt>
                <c:pt idx="559">
                  <c:v>1.6725000000000001</c:v>
                </c:pt>
                <c:pt idx="560">
                  <c:v>1.5770999999999999</c:v>
                </c:pt>
                <c:pt idx="561">
                  <c:v>1.5925</c:v>
                </c:pt>
                <c:pt idx="562">
                  <c:v>1.5653999999999999</c:v>
                </c:pt>
                <c:pt idx="563">
                  <c:v>1.546</c:v>
                </c:pt>
                <c:pt idx="564">
                  <c:v>1.6158999999999999</c:v>
                </c:pt>
                <c:pt idx="565">
                  <c:v>1.6416999999999999</c:v>
                </c:pt>
                <c:pt idx="566">
                  <c:v>1.6214</c:v>
                </c:pt>
                <c:pt idx="567">
                  <c:v>1.6586000000000001</c:v>
                </c:pt>
                <c:pt idx="568">
                  <c:v>1.5470999999999999</c:v>
                </c:pt>
                <c:pt idx="569">
                  <c:v>1.5195000000000001</c:v>
                </c:pt>
                <c:pt idx="570">
                  <c:v>1.5214000000000001</c:v>
                </c:pt>
                <c:pt idx="571">
                  <c:v>1.5964</c:v>
                </c:pt>
                <c:pt idx="572">
                  <c:v>1.5998000000000001</c:v>
                </c:pt>
                <c:pt idx="573">
                  <c:v>2.4845999999999999</c:v>
                </c:pt>
                <c:pt idx="574">
                  <c:v>2.5752000000000002</c:v>
                </c:pt>
                <c:pt idx="575">
                  <c:v>1.6293</c:v>
                </c:pt>
                <c:pt idx="576">
                  <c:v>1.6769000000000001</c:v>
                </c:pt>
                <c:pt idx="577">
                  <c:v>1.6700999999999999</c:v>
                </c:pt>
                <c:pt idx="578">
                  <c:v>1.5763</c:v>
                </c:pt>
                <c:pt idx="579">
                  <c:v>2.1221000000000001</c:v>
                </c:pt>
                <c:pt idx="580">
                  <c:v>2.2162000000000002</c:v>
                </c:pt>
                <c:pt idx="581">
                  <c:v>1.6471</c:v>
                </c:pt>
                <c:pt idx="582">
                  <c:v>1.6456999999999999</c:v>
                </c:pt>
                <c:pt idx="583">
                  <c:v>1.6876</c:v>
                </c:pt>
                <c:pt idx="584">
                  <c:v>1.6577999999999999</c:v>
                </c:pt>
                <c:pt idx="585">
                  <c:v>1.5518000000000001</c:v>
                </c:pt>
                <c:pt idx="586">
                  <c:v>1.5650999999999999</c:v>
                </c:pt>
                <c:pt idx="587">
                  <c:v>1.5992999999999999</c:v>
                </c:pt>
                <c:pt idx="588">
                  <c:v>1.6363000000000001</c:v>
                </c:pt>
                <c:pt idx="589">
                  <c:v>1.6276999999999999</c:v>
                </c:pt>
                <c:pt idx="590">
                  <c:v>1.5846</c:v>
                </c:pt>
                <c:pt idx="591">
                  <c:v>2.5152000000000001</c:v>
                </c:pt>
                <c:pt idx="592">
                  <c:v>2.5062000000000002</c:v>
                </c:pt>
                <c:pt idx="593">
                  <c:v>1.5863</c:v>
                </c:pt>
                <c:pt idx="594">
                  <c:v>1.5422</c:v>
                </c:pt>
                <c:pt idx="595">
                  <c:v>1.5592999999999999</c:v>
                </c:pt>
                <c:pt idx="596">
                  <c:v>1.5672999999999999</c:v>
                </c:pt>
                <c:pt idx="597">
                  <c:v>1.5956999999999999</c:v>
                </c:pt>
                <c:pt idx="598">
                  <c:v>1.6338999999999999</c:v>
                </c:pt>
                <c:pt idx="599">
                  <c:v>1.7213000000000001</c:v>
                </c:pt>
                <c:pt idx="600">
                  <c:v>2.6132</c:v>
                </c:pt>
                <c:pt idx="601">
                  <c:v>1.7248000000000001</c:v>
                </c:pt>
                <c:pt idx="602">
                  <c:v>1.6948000000000001</c:v>
                </c:pt>
                <c:pt idx="603">
                  <c:v>1.6116999999999999</c:v>
                </c:pt>
                <c:pt idx="604">
                  <c:v>1.631</c:v>
                </c:pt>
                <c:pt idx="605">
                  <c:v>2.5192000000000001</c:v>
                </c:pt>
                <c:pt idx="606">
                  <c:v>2.4822000000000002</c:v>
                </c:pt>
                <c:pt idx="607">
                  <c:v>1.6288</c:v>
                </c:pt>
                <c:pt idx="608">
                  <c:v>1.5789</c:v>
                </c:pt>
                <c:pt idx="609">
                  <c:v>1.5768</c:v>
                </c:pt>
                <c:pt idx="610">
                  <c:v>1.5427999999999999</c:v>
                </c:pt>
                <c:pt idx="611">
                  <c:v>2.0348999999999999</c:v>
                </c:pt>
                <c:pt idx="612">
                  <c:v>2.0411000000000001</c:v>
                </c:pt>
                <c:pt idx="613">
                  <c:v>1.5399</c:v>
                </c:pt>
                <c:pt idx="614">
                  <c:v>1.5304</c:v>
                </c:pt>
                <c:pt idx="615">
                  <c:v>1.542</c:v>
                </c:pt>
                <c:pt idx="616">
                  <c:v>1.5663</c:v>
                </c:pt>
                <c:pt idx="617">
                  <c:v>1.5648</c:v>
                </c:pt>
                <c:pt idx="618">
                  <c:v>1.621</c:v>
                </c:pt>
                <c:pt idx="619">
                  <c:v>2.4744000000000002</c:v>
                </c:pt>
                <c:pt idx="620">
                  <c:v>2.4327000000000001</c:v>
                </c:pt>
                <c:pt idx="621">
                  <c:v>1.6408</c:v>
                </c:pt>
                <c:pt idx="622">
                  <c:v>1.6465000000000001</c:v>
                </c:pt>
                <c:pt idx="623">
                  <c:v>1.6826000000000001</c:v>
                </c:pt>
                <c:pt idx="624">
                  <c:v>1.7095</c:v>
                </c:pt>
                <c:pt idx="625">
                  <c:v>1.6805000000000001</c:v>
                </c:pt>
                <c:pt idx="626">
                  <c:v>1.6839999999999999</c:v>
                </c:pt>
                <c:pt idx="627">
                  <c:v>1.6642999999999999</c:v>
                </c:pt>
                <c:pt idx="628">
                  <c:v>1.7298</c:v>
                </c:pt>
                <c:pt idx="629">
                  <c:v>1.6918</c:v>
                </c:pt>
                <c:pt idx="630">
                  <c:v>1.7575000000000001</c:v>
                </c:pt>
                <c:pt idx="631">
                  <c:v>1.7137</c:v>
                </c:pt>
                <c:pt idx="632">
                  <c:v>1.6947000000000001</c:v>
                </c:pt>
                <c:pt idx="633">
                  <c:v>1.7507999999999999</c:v>
                </c:pt>
                <c:pt idx="634">
                  <c:v>1.7706999999999999</c:v>
                </c:pt>
                <c:pt idx="635">
                  <c:v>1.7129000000000001</c:v>
                </c:pt>
                <c:pt idx="636">
                  <c:v>1.6941999999999999</c:v>
                </c:pt>
                <c:pt idx="637">
                  <c:v>1.6487000000000001</c:v>
                </c:pt>
                <c:pt idx="638">
                  <c:v>1.6409</c:v>
                </c:pt>
                <c:pt idx="639">
                  <c:v>1.8205</c:v>
                </c:pt>
                <c:pt idx="640">
                  <c:v>1.4731000000000001</c:v>
                </c:pt>
                <c:pt idx="641">
                  <c:v>1.6082000000000001</c:v>
                </c:pt>
                <c:pt idx="642">
                  <c:v>1.5543</c:v>
                </c:pt>
                <c:pt idx="643">
                  <c:v>1.6032</c:v>
                </c:pt>
                <c:pt idx="644">
                  <c:v>1.6517999999999999</c:v>
                </c:pt>
                <c:pt idx="645">
                  <c:v>3.1797</c:v>
                </c:pt>
                <c:pt idx="646">
                  <c:v>2.9904999999999999</c:v>
                </c:pt>
                <c:pt idx="647">
                  <c:v>1.7104999999999999</c:v>
                </c:pt>
                <c:pt idx="648">
                  <c:v>1.6694</c:v>
                </c:pt>
                <c:pt idx="649">
                  <c:v>1.6954</c:v>
                </c:pt>
                <c:pt idx="650">
                  <c:v>1.6863999999999999</c:v>
                </c:pt>
                <c:pt idx="651">
                  <c:v>1.6137999999999999</c:v>
                </c:pt>
                <c:pt idx="652">
                  <c:v>1.6812</c:v>
                </c:pt>
                <c:pt idx="653">
                  <c:v>1.6662999999999999</c:v>
                </c:pt>
                <c:pt idx="654">
                  <c:v>1.6047</c:v>
                </c:pt>
                <c:pt idx="655">
                  <c:v>1.5862000000000001</c:v>
                </c:pt>
                <c:pt idx="656">
                  <c:v>1.5998000000000001</c:v>
                </c:pt>
                <c:pt idx="657">
                  <c:v>1.6121000000000001</c:v>
                </c:pt>
                <c:pt idx="658">
                  <c:v>1.621</c:v>
                </c:pt>
                <c:pt idx="659">
                  <c:v>1.7511000000000001</c:v>
                </c:pt>
                <c:pt idx="660">
                  <c:v>1.7232000000000001</c:v>
                </c:pt>
                <c:pt idx="661">
                  <c:v>1.7424999999999999</c:v>
                </c:pt>
                <c:pt idx="662">
                  <c:v>1.7154</c:v>
                </c:pt>
                <c:pt idx="663">
                  <c:v>1.7442</c:v>
                </c:pt>
                <c:pt idx="664">
                  <c:v>1.7333000000000001</c:v>
                </c:pt>
                <c:pt idx="665">
                  <c:v>1.7563</c:v>
                </c:pt>
                <c:pt idx="666">
                  <c:v>1.6498999999999999</c:v>
                </c:pt>
                <c:pt idx="667">
                  <c:v>1.6319999999999999</c:v>
                </c:pt>
                <c:pt idx="668">
                  <c:v>1.645</c:v>
                </c:pt>
                <c:pt idx="669">
                  <c:v>1.6519999999999999</c:v>
                </c:pt>
                <c:pt idx="670">
                  <c:v>1.6439999999999999</c:v>
                </c:pt>
                <c:pt idx="671">
                  <c:v>1.7250000000000001</c:v>
                </c:pt>
                <c:pt idx="672">
                  <c:v>1.6424000000000001</c:v>
                </c:pt>
                <c:pt idx="673">
                  <c:v>1.6447000000000001</c:v>
                </c:pt>
                <c:pt idx="674">
                  <c:v>1.6561999999999999</c:v>
                </c:pt>
                <c:pt idx="675">
                  <c:v>1.6559999999999999</c:v>
                </c:pt>
                <c:pt idx="676">
                  <c:v>1.6417999999999999</c:v>
                </c:pt>
                <c:pt idx="677">
                  <c:v>1.6760999999999999</c:v>
                </c:pt>
                <c:pt idx="678">
                  <c:v>1.7000999999999999</c:v>
                </c:pt>
                <c:pt idx="679">
                  <c:v>1.6838</c:v>
                </c:pt>
                <c:pt idx="680">
                  <c:v>1.7174</c:v>
                </c:pt>
                <c:pt idx="681">
                  <c:v>1.7746</c:v>
                </c:pt>
                <c:pt idx="682">
                  <c:v>1.7998000000000001</c:v>
                </c:pt>
                <c:pt idx="683">
                  <c:v>1.7910999999999999</c:v>
                </c:pt>
                <c:pt idx="684">
                  <c:v>1.7695000000000001</c:v>
                </c:pt>
                <c:pt idx="685">
                  <c:v>1.7539</c:v>
                </c:pt>
                <c:pt idx="686">
                  <c:v>1.7623</c:v>
                </c:pt>
                <c:pt idx="687">
                  <c:v>1.7405999999999999</c:v>
                </c:pt>
                <c:pt idx="688">
                  <c:v>1.7388999999999999</c:v>
                </c:pt>
                <c:pt idx="689">
                  <c:v>1.6852</c:v>
                </c:pt>
                <c:pt idx="690">
                  <c:v>1.7071000000000001</c:v>
                </c:pt>
                <c:pt idx="691">
                  <c:v>1.7311000000000001</c:v>
                </c:pt>
                <c:pt idx="692">
                  <c:v>1.7232000000000001</c:v>
                </c:pt>
                <c:pt idx="693">
                  <c:v>1.6584000000000001</c:v>
                </c:pt>
                <c:pt idx="694">
                  <c:v>1.5993999999999999</c:v>
                </c:pt>
                <c:pt idx="695">
                  <c:v>1.5522</c:v>
                </c:pt>
                <c:pt idx="696">
                  <c:v>1.5755999999999999</c:v>
                </c:pt>
                <c:pt idx="697">
                  <c:v>1.5335000000000001</c:v>
                </c:pt>
                <c:pt idx="698">
                  <c:v>1.5462</c:v>
                </c:pt>
                <c:pt idx="699">
                  <c:v>1.5733999999999999</c:v>
                </c:pt>
                <c:pt idx="700">
                  <c:v>1.6255999999999999</c:v>
                </c:pt>
                <c:pt idx="701">
                  <c:v>1.6264000000000001</c:v>
                </c:pt>
                <c:pt idx="702">
                  <c:v>1.6169</c:v>
                </c:pt>
                <c:pt idx="703">
                  <c:v>1.643</c:v>
                </c:pt>
                <c:pt idx="704">
                  <c:v>1.6181000000000001</c:v>
                </c:pt>
                <c:pt idx="705">
                  <c:v>1.6458999999999999</c:v>
                </c:pt>
                <c:pt idx="706">
                  <c:v>1.5884</c:v>
                </c:pt>
                <c:pt idx="707">
                  <c:v>1.5952999999999999</c:v>
                </c:pt>
                <c:pt idx="708">
                  <c:v>1.6221000000000001</c:v>
                </c:pt>
                <c:pt idx="709">
                  <c:v>1.6051</c:v>
                </c:pt>
                <c:pt idx="710">
                  <c:v>1.6528</c:v>
                </c:pt>
                <c:pt idx="711">
                  <c:v>1.649</c:v>
                </c:pt>
                <c:pt idx="712">
                  <c:v>1.63</c:v>
                </c:pt>
                <c:pt idx="713">
                  <c:v>1.65</c:v>
                </c:pt>
                <c:pt idx="714">
                  <c:v>1.6492</c:v>
                </c:pt>
                <c:pt idx="715">
                  <c:v>1.6762999999999999</c:v>
                </c:pt>
                <c:pt idx="716">
                  <c:v>1.6275999999999999</c:v>
                </c:pt>
                <c:pt idx="717">
                  <c:v>1.5969</c:v>
                </c:pt>
                <c:pt idx="718">
                  <c:v>1.6160000000000001</c:v>
                </c:pt>
                <c:pt idx="719">
                  <c:v>1.665</c:v>
                </c:pt>
                <c:pt idx="720">
                  <c:v>1.6275999999999999</c:v>
                </c:pt>
                <c:pt idx="721">
                  <c:v>1.6205000000000001</c:v>
                </c:pt>
                <c:pt idx="722">
                  <c:v>1.5847</c:v>
                </c:pt>
                <c:pt idx="723">
                  <c:v>1.5545</c:v>
                </c:pt>
                <c:pt idx="724">
                  <c:v>1.6152</c:v>
                </c:pt>
                <c:pt idx="725">
                  <c:v>1.6478999999999999</c:v>
                </c:pt>
                <c:pt idx="726">
                  <c:v>1.6632</c:v>
                </c:pt>
                <c:pt idx="727">
                  <c:v>1.6616</c:v>
                </c:pt>
                <c:pt idx="728">
                  <c:v>1.6898</c:v>
                </c:pt>
                <c:pt idx="729">
                  <c:v>1.6161000000000001</c:v>
                </c:pt>
                <c:pt idx="730">
                  <c:v>1.6144000000000001</c:v>
                </c:pt>
                <c:pt idx="731">
                  <c:v>1.6823999999999999</c:v>
                </c:pt>
                <c:pt idx="732">
                  <c:v>1.6986000000000001</c:v>
                </c:pt>
                <c:pt idx="733">
                  <c:v>1.7508999999999999</c:v>
                </c:pt>
                <c:pt idx="734">
                  <c:v>1.8089999999999999</c:v>
                </c:pt>
                <c:pt idx="735">
                  <c:v>1.8606</c:v>
                </c:pt>
                <c:pt idx="736">
                  <c:v>1.845</c:v>
                </c:pt>
                <c:pt idx="737">
                  <c:v>1.8185</c:v>
                </c:pt>
                <c:pt idx="738">
                  <c:v>1.7813000000000001</c:v>
                </c:pt>
                <c:pt idx="739">
                  <c:v>1.7741</c:v>
                </c:pt>
                <c:pt idx="740">
                  <c:v>1.7572000000000001</c:v>
                </c:pt>
                <c:pt idx="741">
                  <c:v>1.8274999999999999</c:v>
                </c:pt>
                <c:pt idx="742">
                  <c:v>1.8073999999999999</c:v>
                </c:pt>
                <c:pt idx="743">
                  <c:v>1.7334000000000001</c:v>
                </c:pt>
                <c:pt idx="744">
                  <c:v>1.7351000000000001</c:v>
                </c:pt>
                <c:pt idx="745">
                  <c:v>1.754</c:v>
                </c:pt>
                <c:pt idx="746">
                  <c:v>1.7971999999999999</c:v>
                </c:pt>
                <c:pt idx="747">
                  <c:v>1.7703</c:v>
                </c:pt>
                <c:pt idx="748">
                  <c:v>1.7866</c:v>
                </c:pt>
                <c:pt idx="749">
                  <c:v>1.7975000000000001</c:v>
                </c:pt>
                <c:pt idx="750">
                  <c:v>1.7008000000000001</c:v>
                </c:pt>
                <c:pt idx="751">
                  <c:v>1.7305999999999999</c:v>
                </c:pt>
                <c:pt idx="752">
                  <c:v>1.7789999999999999</c:v>
                </c:pt>
                <c:pt idx="753">
                  <c:v>1.7681</c:v>
                </c:pt>
                <c:pt idx="754">
                  <c:v>1.7333000000000001</c:v>
                </c:pt>
                <c:pt idx="755">
                  <c:v>1.7193000000000001</c:v>
                </c:pt>
                <c:pt idx="756">
                  <c:v>1.736</c:v>
                </c:pt>
                <c:pt idx="757">
                  <c:v>1.7258</c:v>
                </c:pt>
                <c:pt idx="758">
                  <c:v>1.8007</c:v>
                </c:pt>
                <c:pt idx="759">
                  <c:v>1.7818000000000001</c:v>
                </c:pt>
                <c:pt idx="760">
                  <c:v>1.7551000000000001</c:v>
                </c:pt>
                <c:pt idx="761">
                  <c:v>1.8203</c:v>
                </c:pt>
                <c:pt idx="762">
                  <c:v>1.7797000000000001</c:v>
                </c:pt>
                <c:pt idx="763">
                  <c:v>1.7887999999999999</c:v>
                </c:pt>
                <c:pt idx="764">
                  <c:v>1.7809999999999999</c:v>
                </c:pt>
                <c:pt idx="765">
                  <c:v>1.786</c:v>
                </c:pt>
                <c:pt idx="766">
                  <c:v>1.7846</c:v>
                </c:pt>
                <c:pt idx="767">
                  <c:v>1.7128000000000001</c:v>
                </c:pt>
                <c:pt idx="768">
                  <c:v>1.7179</c:v>
                </c:pt>
                <c:pt idx="769">
                  <c:v>1.8128</c:v>
                </c:pt>
                <c:pt idx="770">
                  <c:v>1.8776999999999999</c:v>
                </c:pt>
                <c:pt idx="771">
                  <c:v>1.9584999999999999</c:v>
                </c:pt>
                <c:pt idx="772">
                  <c:v>1.9395</c:v>
                </c:pt>
                <c:pt idx="773">
                  <c:v>2.0011999999999999</c:v>
                </c:pt>
                <c:pt idx="774">
                  <c:v>1.9141999999999999</c:v>
                </c:pt>
                <c:pt idx="775">
                  <c:v>1.9610000000000001</c:v>
                </c:pt>
                <c:pt idx="776">
                  <c:v>2.0049000000000001</c:v>
                </c:pt>
                <c:pt idx="777">
                  <c:v>2.0057</c:v>
                </c:pt>
                <c:pt idx="778">
                  <c:v>1.9997</c:v>
                </c:pt>
                <c:pt idx="779">
                  <c:v>2.06</c:v>
                </c:pt>
                <c:pt idx="780">
                  <c:v>2.0651999999999999</c:v>
                </c:pt>
                <c:pt idx="781">
                  <c:v>2.0394999999999999</c:v>
                </c:pt>
                <c:pt idx="782">
                  <c:v>1.9873000000000001</c:v>
                </c:pt>
                <c:pt idx="783">
                  <c:v>2.0630999999999999</c:v>
                </c:pt>
                <c:pt idx="784">
                  <c:v>2.0137</c:v>
                </c:pt>
                <c:pt idx="785">
                  <c:v>1.9541999999999999</c:v>
                </c:pt>
                <c:pt idx="786">
                  <c:v>1.9131</c:v>
                </c:pt>
                <c:pt idx="787">
                  <c:v>1.9169</c:v>
                </c:pt>
                <c:pt idx="788">
                  <c:v>1.8478000000000001</c:v>
                </c:pt>
                <c:pt idx="789">
                  <c:v>1.8983000000000001</c:v>
                </c:pt>
                <c:pt idx="790">
                  <c:v>1.8439000000000001</c:v>
                </c:pt>
                <c:pt idx="791">
                  <c:v>1.8813</c:v>
                </c:pt>
                <c:pt idx="792">
                  <c:v>1.9810000000000001</c:v>
                </c:pt>
                <c:pt idx="793">
                  <c:v>2.0053999999999998</c:v>
                </c:pt>
                <c:pt idx="794">
                  <c:v>1.9946999999999999</c:v>
                </c:pt>
                <c:pt idx="795">
                  <c:v>1.9723999999999999</c:v>
                </c:pt>
                <c:pt idx="796">
                  <c:v>1.8955</c:v>
                </c:pt>
                <c:pt idx="797">
                  <c:v>1.8429</c:v>
                </c:pt>
                <c:pt idx="798">
                  <c:v>1.8966000000000001</c:v>
                </c:pt>
                <c:pt idx="799">
                  <c:v>1.9147000000000001</c:v>
                </c:pt>
                <c:pt idx="800">
                  <c:v>1.9084000000000001</c:v>
                </c:pt>
                <c:pt idx="801">
                  <c:v>1.8652</c:v>
                </c:pt>
                <c:pt idx="802">
                  <c:v>1.8073999999999999</c:v>
                </c:pt>
                <c:pt idx="803">
                  <c:v>1.7249000000000001</c:v>
                </c:pt>
                <c:pt idx="804">
                  <c:v>1.6819999999999999</c:v>
                </c:pt>
                <c:pt idx="805">
                  <c:v>1.7302999999999999</c:v>
                </c:pt>
                <c:pt idx="806">
                  <c:v>1.7622</c:v>
                </c:pt>
                <c:pt idx="807">
                  <c:v>1.7112000000000001</c:v>
                </c:pt>
                <c:pt idx="808">
                  <c:v>1.754</c:v>
                </c:pt>
                <c:pt idx="809">
                  <c:v>1.6601999999999999</c:v>
                </c:pt>
                <c:pt idx="810">
                  <c:v>1.6617</c:v>
                </c:pt>
                <c:pt idx="811">
                  <c:v>1.7049000000000001</c:v>
                </c:pt>
                <c:pt idx="812">
                  <c:v>1.7594000000000001</c:v>
                </c:pt>
                <c:pt idx="813">
                  <c:v>1.736</c:v>
                </c:pt>
                <c:pt idx="814">
                  <c:v>1.7171000000000001</c:v>
                </c:pt>
                <c:pt idx="815">
                  <c:v>1.6935</c:v>
                </c:pt>
                <c:pt idx="816">
                  <c:v>1.6358999999999999</c:v>
                </c:pt>
                <c:pt idx="817">
                  <c:v>1.6626000000000001</c:v>
                </c:pt>
                <c:pt idx="818">
                  <c:v>1.7041999999999999</c:v>
                </c:pt>
                <c:pt idx="819">
                  <c:v>1.6907000000000001</c:v>
                </c:pt>
                <c:pt idx="820">
                  <c:v>1.7229000000000001</c:v>
                </c:pt>
                <c:pt idx="821">
                  <c:v>1.7384999999999999</c:v>
                </c:pt>
                <c:pt idx="822">
                  <c:v>1.7614000000000001</c:v>
                </c:pt>
                <c:pt idx="823">
                  <c:v>1.7762</c:v>
                </c:pt>
                <c:pt idx="824">
                  <c:v>1.7113</c:v>
                </c:pt>
                <c:pt idx="825">
                  <c:v>1.7119</c:v>
                </c:pt>
                <c:pt idx="826">
                  <c:v>1.7705</c:v>
                </c:pt>
                <c:pt idx="827">
                  <c:v>1.7679</c:v>
                </c:pt>
                <c:pt idx="828">
                  <c:v>1.7310000000000001</c:v>
                </c:pt>
                <c:pt idx="829">
                  <c:v>1.6529</c:v>
                </c:pt>
                <c:pt idx="830">
                  <c:v>1.6709000000000001</c:v>
                </c:pt>
                <c:pt idx="831">
                  <c:v>1.6869000000000001</c:v>
                </c:pt>
                <c:pt idx="832">
                  <c:v>1.6805000000000001</c:v>
                </c:pt>
                <c:pt idx="833">
                  <c:v>1.6978</c:v>
                </c:pt>
                <c:pt idx="834">
                  <c:v>1.6840999999999999</c:v>
                </c:pt>
                <c:pt idx="835">
                  <c:v>1.7144999999999999</c:v>
                </c:pt>
                <c:pt idx="836">
                  <c:v>1.7208000000000001</c:v>
                </c:pt>
                <c:pt idx="837">
                  <c:v>1.7193000000000001</c:v>
                </c:pt>
                <c:pt idx="838">
                  <c:v>1.7282</c:v>
                </c:pt>
                <c:pt idx="839">
                  <c:v>1.7365999999999999</c:v>
                </c:pt>
                <c:pt idx="840">
                  <c:v>1.718</c:v>
                </c:pt>
                <c:pt idx="841">
                  <c:v>1.6813</c:v>
                </c:pt>
                <c:pt idx="842">
                  <c:v>1.6706000000000001</c:v>
                </c:pt>
                <c:pt idx="843">
                  <c:v>1.6267</c:v>
                </c:pt>
                <c:pt idx="844">
                  <c:v>1.6492</c:v>
                </c:pt>
                <c:pt idx="845">
                  <c:v>1.7208000000000001</c:v>
                </c:pt>
                <c:pt idx="846">
                  <c:v>1.6654</c:v>
                </c:pt>
                <c:pt idx="847">
                  <c:v>1.6072</c:v>
                </c:pt>
                <c:pt idx="848">
                  <c:v>1.6609</c:v>
                </c:pt>
                <c:pt idx="849">
                  <c:v>1.6277999999999999</c:v>
                </c:pt>
                <c:pt idx="850">
                  <c:v>1.6708000000000001</c:v>
                </c:pt>
                <c:pt idx="851">
                  <c:v>1.6814</c:v>
                </c:pt>
                <c:pt idx="852">
                  <c:v>1.7039</c:v>
                </c:pt>
                <c:pt idx="853">
                  <c:v>1.7335</c:v>
                </c:pt>
                <c:pt idx="854">
                  <c:v>1.6991000000000001</c:v>
                </c:pt>
                <c:pt idx="855">
                  <c:v>1.6988000000000001</c:v>
                </c:pt>
                <c:pt idx="856">
                  <c:v>1.7275</c:v>
                </c:pt>
                <c:pt idx="857">
                  <c:v>1.6786000000000001</c:v>
                </c:pt>
                <c:pt idx="858">
                  <c:v>1.6817</c:v>
                </c:pt>
                <c:pt idx="859">
                  <c:v>1.7011000000000001</c:v>
                </c:pt>
                <c:pt idx="860">
                  <c:v>1.7053</c:v>
                </c:pt>
                <c:pt idx="861">
                  <c:v>1.7228000000000001</c:v>
                </c:pt>
                <c:pt idx="862">
                  <c:v>1.7669999999999999</c:v>
                </c:pt>
                <c:pt idx="863">
                  <c:v>1.7365999999999999</c:v>
                </c:pt>
                <c:pt idx="864">
                  <c:v>1.7339</c:v>
                </c:pt>
                <c:pt idx="865">
                  <c:v>1.7573000000000001</c:v>
                </c:pt>
                <c:pt idx="866">
                  <c:v>1.7748999999999999</c:v>
                </c:pt>
                <c:pt idx="867">
                  <c:v>1.72</c:v>
                </c:pt>
                <c:pt idx="868">
                  <c:v>1.7394000000000001</c:v>
                </c:pt>
                <c:pt idx="869">
                  <c:v>1.7847</c:v>
                </c:pt>
                <c:pt idx="870">
                  <c:v>1.7474000000000001</c:v>
                </c:pt>
                <c:pt idx="871">
                  <c:v>1.7562</c:v>
                </c:pt>
                <c:pt idx="872">
                  <c:v>1.7364999999999999</c:v>
                </c:pt>
                <c:pt idx="873">
                  <c:v>1.7514000000000001</c:v>
                </c:pt>
                <c:pt idx="874">
                  <c:v>1.6612</c:v>
                </c:pt>
                <c:pt idx="875">
                  <c:v>1.6561999999999999</c:v>
                </c:pt>
                <c:pt idx="876">
                  <c:v>1.6093</c:v>
                </c:pt>
                <c:pt idx="877">
                  <c:v>1.6282000000000001</c:v>
                </c:pt>
                <c:pt idx="878">
                  <c:v>1.6075999999999999</c:v>
                </c:pt>
                <c:pt idx="879">
                  <c:v>1.6134999999999999</c:v>
                </c:pt>
                <c:pt idx="880">
                  <c:v>1.6008</c:v>
                </c:pt>
                <c:pt idx="881">
                  <c:v>1.5545</c:v>
                </c:pt>
                <c:pt idx="882">
                  <c:v>1.6057999999999999</c:v>
                </c:pt>
                <c:pt idx="883">
                  <c:v>1.5774999999999999</c:v>
                </c:pt>
                <c:pt idx="884">
                  <c:v>1.6524000000000001</c:v>
                </c:pt>
                <c:pt idx="885">
                  <c:v>1.67</c:v>
                </c:pt>
                <c:pt idx="886">
                  <c:v>1.6497999999999999</c:v>
                </c:pt>
                <c:pt idx="887">
                  <c:v>1.7293000000000001</c:v>
                </c:pt>
                <c:pt idx="888">
                  <c:v>1.6397999999999999</c:v>
                </c:pt>
                <c:pt idx="889">
                  <c:v>1.5903</c:v>
                </c:pt>
                <c:pt idx="890">
                  <c:v>1.5860000000000001</c:v>
                </c:pt>
                <c:pt idx="891">
                  <c:v>1.5924</c:v>
                </c:pt>
                <c:pt idx="892">
                  <c:v>1.635</c:v>
                </c:pt>
                <c:pt idx="893">
                  <c:v>1.6036999999999999</c:v>
                </c:pt>
                <c:pt idx="894">
                  <c:v>1.6422000000000001</c:v>
                </c:pt>
                <c:pt idx="895">
                  <c:v>1.6069</c:v>
                </c:pt>
                <c:pt idx="896">
                  <c:v>1.5993999999999999</c:v>
                </c:pt>
                <c:pt idx="897">
                  <c:v>1.5741000000000001</c:v>
                </c:pt>
                <c:pt idx="898">
                  <c:v>1.6124000000000001</c:v>
                </c:pt>
                <c:pt idx="899">
                  <c:v>1.5992999999999999</c:v>
                </c:pt>
                <c:pt idx="900">
                  <c:v>1.6508</c:v>
                </c:pt>
                <c:pt idx="901">
                  <c:v>1.6955</c:v>
                </c:pt>
                <c:pt idx="902">
                  <c:v>1.6870000000000001</c:v>
                </c:pt>
                <c:pt idx="903">
                  <c:v>1.6902999999999999</c:v>
                </c:pt>
                <c:pt idx="904">
                  <c:v>1.6618999999999999</c:v>
                </c:pt>
                <c:pt idx="905">
                  <c:v>1.6467000000000001</c:v>
                </c:pt>
                <c:pt idx="906">
                  <c:v>1.6382000000000001</c:v>
                </c:pt>
                <c:pt idx="907">
                  <c:v>1.6660999999999999</c:v>
                </c:pt>
                <c:pt idx="908">
                  <c:v>1.6383000000000001</c:v>
                </c:pt>
                <c:pt idx="909">
                  <c:v>1.6427</c:v>
                </c:pt>
                <c:pt idx="910">
                  <c:v>1.6719999999999999</c:v>
                </c:pt>
                <c:pt idx="911">
                  <c:v>1.7470000000000001</c:v>
                </c:pt>
                <c:pt idx="912">
                  <c:v>1.7967</c:v>
                </c:pt>
                <c:pt idx="913">
                  <c:v>1.7381</c:v>
                </c:pt>
                <c:pt idx="914">
                  <c:v>1.7304999999999999</c:v>
                </c:pt>
                <c:pt idx="915">
                  <c:v>1.7123999999999999</c:v>
                </c:pt>
                <c:pt idx="916">
                  <c:v>1.6607000000000001</c:v>
                </c:pt>
                <c:pt idx="917">
                  <c:v>1.6825000000000001</c:v>
                </c:pt>
                <c:pt idx="918">
                  <c:v>1.6870000000000001</c:v>
                </c:pt>
                <c:pt idx="919">
                  <c:v>1.6766000000000001</c:v>
                </c:pt>
                <c:pt idx="920">
                  <c:v>1.6281000000000001</c:v>
                </c:pt>
                <c:pt idx="921">
                  <c:v>1.6781999999999999</c:v>
                </c:pt>
                <c:pt idx="922">
                  <c:v>1.6978</c:v>
                </c:pt>
                <c:pt idx="923">
                  <c:v>1.6738</c:v>
                </c:pt>
                <c:pt idx="924">
                  <c:v>1.7055</c:v>
                </c:pt>
                <c:pt idx="925">
                  <c:v>1.7311000000000001</c:v>
                </c:pt>
                <c:pt idx="926">
                  <c:v>1.7174</c:v>
                </c:pt>
                <c:pt idx="927">
                  <c:v>1.7813000000000001</c:v>
                </c:pt>
                <c:pt idx="928">
                  <c:v>1.7233000000000001</c:v>
                </c:pt>
                <c:pt idx="929">
                  <c:v>1.6977</c:v>
                </c:pt>
                <c:pt idx="930">
                  <c:v>1.6352</c:v>
                </c:pt>
                <c:pt idx="931">
                  <c:v>1.6069</c:v>
                </c:pt>
                <c:pt idx="932">
                  <c:v>1.6171</c:v>
                </c:pt>
                <c:pt idx="933">
                  <c:v>1.6275999999999999</c:v>
                </c:pt>
                <c:pt idx="934">
                  <c:v>1.5822000000000001</c:v>
                </c:pt>
                <c:pt idx="935">
                  <c:v>1.6181000000000001</c:v>
                </c:pt>
                <c:pt idx="936">
                  <c:v>1.6657</c:v>
                </c:pt>
                <c:pt idx="937">
                  <c:v>1.6178999999999999</c:v>
                </c:pt>
                <c:pt idx="938">
                  <c:v>1.5891999999999999</c:v>
                </c:pt>
                <c:pt idx="939">
                  <c:v>1.5960000000000001</c:v>
                </c:pt>
                <c:pt idx="940">
                  <c:v>1.5561</c:v>
                </c:pt>
                <c:pt idx="941">
                  <c:v>1.5521</c:v>
                </c:pt>
                <c:pt idx="942">
                  <c:v>1.5759000000000001</c:v>
                </c:pt>
                <c:pt idx="943">
                  <c:v>1.6296999999999999</c:v>
                </c:pt>
                <c:pt idx="944">
                  <c:v>1.6031</c:v>
                </c:pt>
                <c:pt idx="945">
                  <c:v>1.5911999999999999</c:v>
                </c:pt>
                <c:pt idx="946">
                  <c:v>1.5712999999999999</c:v>
                </c:pt>
                <c:pt idx="947">
                  <c:v>1.6501999999999999</c:v>
                </c:pt>
                <c:pt idx="948">
                  <c:v>1.6431</c:v>
                </c:pt>
                <c:pt idx="949">
                  <c:v>1.6822999999999999</c:v>
                </c:pt>
                <c:pt idx="950">
                  <c:v>1.6828000000000001</c:v>
                </c:pt>
                <c:pt idx="951">
                  <c:v>1.6927000000000001</c:v>
                </c:pt>
                <c:pt idx="952">
                  <c:v>1.6226</c:v>
                </c:pt>
                <c:pt idx="953">
                  <c:v>1.6628000000000001</c:v>
                </c:pt>
                <c:pt idx="954">
                  <c:v>1.6595</c:v>
                </c:pt>
                <c:pt idx="955">
                  <c:v>1.6609</c:v>
                </c:pt>
                <c:pt idx="956">
                  <c:v>1.6556999999999999</c:v>
                </c:pt>
                <c:pt idx="957">
                  <c:v>1.6548</c:v>
                </c:pt>
                <c:pt idx="958">
                  <c:v>1.6182000000000001</c:v>
                </c:pt>
                <c:pt idx="959">
                  <c:v>1.6129</c:v>
                </c:pt>
                <c:pt idx="960">
                  <c:v>1.6571</c:v>
                </c:pt>
                <c:pt idx="961">
                  <c:v>1.6606000000000001</c:v>
                </c:pt>
                <c:pt idx="962">
                  <c:v>1.6655</c:v>
                </c:pt>
                <c:pt idx="963">
                  <c:v>1.6829000000000001</c:v>
                </c:pt>
                <c:pt idx="964">
                  <c:v>1.6903999999999999</c:v>
                </c:pt>
                <c:pt idx="965">
                  <c:v>1.65</c:v>
                </c:pt>
                <c:pt idx="966">
                  <c:v>1.587</c:v>
                </c:pt>
                <c:pt idx="967">
                  <c:v>1.6015999999999999</c:v>
                </c:pt>
                <c:pt idx="968">
                  <c:v>1.6429</c:v>
                </c:pt>
                <c:pt idx="969">
                  <c:v>1.5775999999999999</c:v>
                </c:pt>
                <c:pt idx="970">
                  <c:v>1.569</c:v>
                </c:pt>
                <c:pt idx="971">
                  <c:v>1.6397999999999999</c:v>
                </c:pt>
                <c:pt idx="972">
                  <c:v>1.6549</c:v>
                </c:pt>
                <c:pt idx="973">
                  <c:v>1.6435</c:v>
                </c:pt>
                <c:pt idx="974">
                  <c:v>1.7244999999999999</c:v>
                </c:pt>
                <c:pt idx="975">
                  <c:v>1.7414000000000001</c:v>
                </c:pt>
                <c:pt idx="976">
                  <c:v>1.7087000000000001</c:v>
                </c:pt>
                <c:pt idx="977">
                  <c:v>1.7426999999999999</c:v>
                </c:pt>
                <c:pt idx="978">
                  <c:v>1.6964999999999999</c:v>
                </c:pt>
                <c:pt idx="979">
                  <c:v>1.6964999999999999</c:v>
                </c:pt>
                <c:pt idx="980">
                  <c:v>1.7336</c:v>
                </c:pt>
                <c:pt idx="981">
                  <c:v>1.7282</c:v>
                </c:pt>
                <c:pt idx="982">
                  <c:v>1.6744000000000001</c:v>
                </c:pt>
                <c:pt idx="983">
                  <c:v>1.7464</c:v>
                </c:pt>
                <c:pt idx="984">
                  <c:v>1.7670999999999999</c:v>
                </c:pt>
                <c:pt idx="985">
                  <c:v>1.7276</c:v>
                </c:pt>
                <c:pt idx="986">
                  <c:v>1.7208000000000001</c:v>
                </c:pt>
                <c:pt idx="987">
                  <c:v>1.7339</c:v>
                </c:pt>
                <c:pt idx="988">
                  <c:v>1.7655000000000001</c:v>
                </c:pt>
                <c:pt idx="989">
                  <c:v>1.7541</c:v>
                </c:pt>
                <c:pt idx="990">
                  <c:v>1.7082999999999999</c:v>
                </c:pt>
                <c:pt idx="991">
                  <c:v>1.7181999999999999</c:v>
                </c:pt>
                <c:pt idx="992">
                  <c:v>1.7071000000000001</c:v>
                </c:pt>
                <c:pt idx="993">
                  <c:v>1.7421</c:v>
                </c:pt>
                <c:pt idx="994">
                  <c:v>1.7238</c:v>
                </c:pt>
                <c:pt idx="995">
                  <c:v>1.7548999999999999</c:v>
                </c:pt>
                <c:pt idx="996">
                  <c:v>1.784</c:v>
                </c:pt>
                <c:pt idx="997">
                  <c:v>1.7419</c:v>
                </c:pt>
                <c:pt idx="998">
                  <c:v>1.7682</c:v>
                </c:pt>
                <c:pt idx="999">
                  <c:v>1.8066</c:v>
                </c:pt>
                <c:pt idx="1000">
                  <c:v>1.7229000000000001</c:v>
                </c:pt>
                <c:pt idx="1001">
                  <c:v>1.754</c:v>
                </c:pt>
                <c:pt idx="1002">
                  <c:v>1.7539</c:v>
                </c:pt>
                <c:pt idx="1003">
                  <c:v>1.7534000000000001</c:v>
                </c:pt>
                <c:pt idx="1004">
                  <c:v>1.6626000000000001</c:v>
                </c:pt>
                <c:pt idx="1005">
                  <c:v>1.6563000000000001</c:v>
                </c:pt>
                <c:pt idx="1006">
                  <c:v>1.6222000000000001</c:v>
                </c:pt>
                <c:pt idx="1007">
                  <c:v>1.6248</c:v>
                </c:pt>
                <c:pt idx="1008">
                  <c:v>1.6171</c:v>
                </c:pt>
                <c:pt idx="1009">
                  <c:v>1.6031</c:v>
                </c:pt>
                <c:pt idx="1010">
                  <c:v>1.6547000000000001</c:v>
                </c:pt>
                <c:pt idx="1011">
                  <c:v>1.6400999999999999</c:v>
                </c:pt>
                <c:pt idx="1012">
                  <c:v>1.6154999999999999</c:v>
                </c:pt>
                <c:pt idx="1013">
                  <c:v>1.6646000000000001</c:v>
                </c:pt>
                <c:pt idx="1014">
                  <c:v>1.7093</c:v>
                </c:pt>
                <c:pt idx="1015">
                  <c:v>1.7004999999999999</c:v>
                </c:pt>
                <c:pt idx="1016">
                  <c:v>1.6483000000000001</c:v>
                </c:pt>
                <c:pt idx="1017">
                  <c:v>1.641</c:v>
                </c:pt>
                <c:pt idx="1018">
                  <c:v>1.5702</c:v>
                </c:pt>
                <c:pt idx="1019">
                  <c:v>1.5654999999999999</c:v>
                </c:pt>
                <c:pt idx="1020">
                  <c:v>1.5768</c:v>
                </c:pt>
                <c:pt idx="1021">
                  <c:v>1.6645000000000001</c:v>
                </c:pt>
                <c:pt idx="1022">
                  <c:v>1.5590999999999999</c:v>
                </c:pt>
                <c:pt idx="1023">
                  <c:v>1.5871</c:v>
                </c:pt>
                <c:pt idx="1024">
                  <c:v>1.5365</c:v>
                </c:pt>
                <c:pt idx="1025">
                  <c:v>1.5095000000000001</c:v>
                </c:pt>
                <c:pt idx="1026">
                  <c:v>1.5268999999999999</c:v>
                </c:pt>
                <c:pt idx="1027">
                  <c:v>1.5610999999999999</c:v>
                </c:pt>
                <c:pt idx="1028">
                  <c:v>1.6232</c:v>
                </c:pt>
                <c:pt idx="1029">
                  <c:v>1.5738000000000001</c:v>
                </c:pt>
                <c:pt idx="1030">
                  <c:v>1.5609</c:v>
                </c:pt>
                <c:pt idx="1031">
                  <c:v>1.5317000000000001</c:v>
                </c:pt>
                <c:pt idx="1032">
                  <c:v>1.5168999999999999</c:v>
                </c:pt>
                <c:pt idx="1033">
                  <c:v>1.5492999999999999</c:v>
                </c:pt>
                <c:pt idx="1034">
                  <c:v>1.5629</c:v>
                </c:pt>
                <c:pt idx="1035">
                  <c:v>1.5328999999999999</c:v>
                </c:pt>
                <c:pt idx="1036">
                  <c:v>1.5247999999999999</c:v>
                </c:pt>
                <c:pt idx="1037">
                  <c:v>1.4729000000000001</c:v>
                </c:pt>
                <c:pt idx="1038">
                  <c:v>1.4838</c:v>
                </c:pt>
                <c:pt idx="1039">
                  <c:v>1.5109999999999999</c:v>
                </c:pt>
                <c:pt idx="1040">
                  <c:v>1.5266</c:v>
                </c:pt>
                <c:pt idx="1041">
                  <c:v>1.5902000000000001</c:v>
                </c:pt>
                <c:pt idx="1042">
                  <c:v>1.5319</c:v>
                </c:pt>
                <c:pt idx="1043">
                  <c:v>1.5719000000000001</c:v>
                </c:pt>
                <c:pt idx="1044">
                  <c:v>1.5463</c:v>
                </c:pt>
                <c:pt idx="1045">
                  <c:v>1.5314000000000001</c:v>
                </c:pt>
                <c:pt idx="1046">
                  <c:v>1.5222</c:v>
                </c:pt>
                <c:pt idx="1047">
                  <c:v>1.4908999999999999</c:v>
                </c:pt>
                <c:pt idx="1048">
                  <c:v>1.4913000000000001</c:v>
                </c:pt>
                <c:pt idx="1049">
                  <c:v>1.4701</c:v>
                </c:pt>
                <c:pt idx="1050">
                  <c:v>1.4734</c:v>
                </c:pt>
                <c:pt idx="1051">
                  <c:v>1.5399</c:v>
                </c:pt>
                <c:pt idx="1052">
                  <c:v>1.5653999999999999</c:v>
                </c:pt>
                <c:pt idx="1053">
                  <c:v>1.5667</c:v>
                </c:pt>
                <c:pt idx="1054">
                  <c:v>1.5484</c:v>
                </c:pt>
                <c:pt idx="1055">
                  <c:v>1.5571999999999999</c:v>
                </c:pt>
                <c:pt idx="1056">
                  <c:v>1.5058</c:v>
                </c:pt>
                <c:pt idx="1057">
                  <c:v>1.5469999999999999</c:v>
                </c:pt>
                <c:pt idx="1058">
                  <c:v>1.5582</c:v>
                </c:pt>
                <c:pt idx="1059">
                  <c:v>1.5834999999999999</c:v>
                </c:pt>
                <c:pt idx="1060">
                  <c:v>1.5678000000000001</c:v>
                </c:pt>
                <c:pt idx="1061">
                  <c:v>1.5438000000000001</c:v>
                </c:pt>
                <c:pt idx="1062">
                  <c:v>1.5795999999999999</c:v>
                </c:pt>
                <c:pt idx="1063">
                  <c:v>1.5559000000000001</c:v>
                </c:pt>
                <c:pt idx="1064">
                  <c:v>1.5522</c:v>
                </c:pt>
                <c:pt idx="1065">
                  <c:v>1.6207</c:v>
                </c:pt>
                <c:pt idx="1066">
                  <c:v>1.6322000000000001</c:v>
                </c:pt>
                <c:pt idx="1067">
                  <c:v>1.6994</c:v>
                </c:pt>
                <c:pt idx="1068">
                  <c:v>1.7410000000000001</c:v>
                </c:pt>
                <c:pt idx="1069">
                  <c:v>1.6959</c:v>
                </c:pt>
                <c:pt idx="1070">
                  <c:v>1.6402000000000001</c:v>
                </c:pt>
                <c:pt idx="1071">
                  <c:v>1.5868</c:v>
                </c:pt>
                <c:pt idx="1072">
                  <c:v>1.6278999999999999</c:v>
                </c:pt>
                <c:pt idx="1073">
                  <c:v>1.6537999999999999</c:v>
                </c:pt>
                <c:pt idx="1074">
                  <c:v>1.633</c:v>
                </c:pt>
                <c:pt idx="1075">
                  <c:v>1.7156</c:v>
                </c:pt>
                <c:pt idx="1076">
                  <c:v>1.7188000000000001</c:v>
                </c:pt>
                <c:pt idx="1077">
                  <c:v>1.653</c:v>
                </c:pt>
                <c:pt idx="1078">
                  <c:v>1.5940000000000001</c:v>
                </c:pt>
                <c:pt idx="1079">
                  <c:v>1.6549</c:v>
                </c:pt>
                <c:pt idx="1080">
                  <c:v>1.6263000000000001</c:v>
                </c:pt>
                <c:pt idx="1081">
                  <c:v>1.6832</c:v>
                </c:pt>
                <c:pt idx="1082">
                  <c:v>1.72</c:v>
                </c:pt>
                <c:pt idx="1083">
                  <c:v>1.6877</c:v>
                </c:pt>
                <c:pt idx="1084">
                  <c:v>1.6361000000000001</c:v>
                </c:pt>
                <c:pt idx="1085">
                  <c:v>1.6648000000000001</c:v>
                </c:pt>
                <c:pt idx="1086">
                  <c:v>1.6583000000000001</c:v>
                </c:pt>
                <c:pt idx="1087">
                  <c:v>1.6629</c:v>
                </c:pt>
                <c:pt idx="1088">
                  <c:v>1.6802999999999999</c:v>
                </c:pt>
                <c:pt idx="1089">
                  <c:v>1.7024999999999999</c:v>
                </c:pt>
                <c:pt idx="1090">
                  <c:v>1.7319</c:v>
                </c:pt>
                <c:pt idx="1091">
                  <c:v>1.7482</c:v>
                </c:pt>
                <c:pt idx="1092">
                  <c:v>1.7695000000000001</c:v>
                </c:pt>
                <c:pt idx="1093">
                  <c:v>1.7698</c:v>
                </c:pt>
                <c:pt idx="1094">
                  <c:v>1.8121</c:v>
                </c:pt>
                <c:pt idx="1095">
                  <c:v>1.7521</c:v>
                </c:pt>
                <c:pt idx="1096">
                  <c:v>1.7633000000000001</c:v>
                </c:pt>
                <c:pt idx="1097">
                  <c:v>1.8071999999999999</c:v>
                </c:pt>
                <c:pt idx="1098">
                  <c:v>1.7437</c:v>
                </c:pt>
                <c:pt idx="1099">
                  <c:v>1.6966000000000001</c:v>
                </c:pt>
                <c:pt idx="1100">
                  <c:v>1.7056</c:v>
                </c:pt>
                <c:pt idx="1101">
                  <c:v>1.7267999999999999</c:v>
                </c:pt>
                <c:pt idx="1102">
                  <c:v>1.6617</c:v>
                </c:pt>
                <c:pt idx="1103">
                  <c:v>1.6209</c:v>
                </c:pt>
                <c:pt idx="1104">
                  <c:v>1.6975</c:v>
                </c:pt>
                <c:pt idx="1105">
                  <c:v>1.6957</c:v>
                </c:pt>
                <c:pt idx="1106">
                  <c:v>1.7083999999999999</c:v>
                </c:pt>
                <c:pt idx="1107">
                  <c:v>1.6540999999999999</c:v>
                </c:pt>
                <c:pt idx="1108">
                  <c:v>1.6215999999999999</c:v>
                </c:pt>
                <c:pt idx="1109">
                  <c:v>1.5896999999999999</c:v>
                </c:pt>
                <c:pt idx="1110">
                  <c:v>1.5974999999999999</c:v>
                </c:pt>
                <c:pt idx="1111">
                  <c:v>1.5659000000000001</c:v>
                </c:pt>
                <c:pt idx="1112">
                  <c:v>1.5003</c:v>
                </c:pt>
                <c:pt idx="1113">
                  <c:v>1.5115000000000001</c:v>
                </c:pt>
                <c:pt idx="1114">
                  <c:v>1.518</c:v>
                </c:pt>
                <c:pt idx="1115">
                  <c:v>1.5482</c:v>
                </c:pt>
                <c:pt idx="1116">
                  <c:v>1.6319999999999999</c:v>
                </c:pt>
                <c:pt idx="1117">
                  <c:v>1.728</c:v>
                </c:pt>
                <c:pt idx="1118">
                  <c:v>1.7399</c:v>
                </c:pt>
                <c:pt idx="1119">
                  <c:v>1.7363</c:v>
                </c:pt>
                <c:pt idx="1120">
                  <c:v>1.7750999999999999</c:v>
                </c:pt>
                <c:pt idx="1121">
                  <c:v>1.6848000000000001</c:v>
                </c:pt>
                <c:pt idx="1122">
                  <c:v>1.6357999999999999</c:v>
                </c:pt>
                <c:pt idx="1123">
                  <c:v>1.6537999999999999</c:v>
                </c:pt>
                <c:pt idx="1124">
                  <c:v>1.7004999999999999</c:v>
                </c:pt>
                <c:pt idx="1125">
                  <c:v>1.6393</c:v>
                </c:pt>
                <c:pt idx="1126">
                  <c:v>1.6609</c:v>
                </c:pt>
                <c:pt idx="1127">
                  <c:v>1.5972999999999999</c:v>
                </c:pt>
                <c:pt idx="1128">
                  <c:v>1.5843</c:v>
                </c:pt>
                <c:pt idx="1129">
                  <c:v>1.5667</c:v>
                </c:pt>
                <c:pt idx="1130">
                  <c:v>1.5471999999999999</c:v>
                </c:pt>
                <c:pt idx="1131">
                  <c:v>1.5325</c:v>
                </c:pt>
                <c:pt idx="1132">
                  <c:v>1.5226</c:v>
                </c:pt>
                <c:pt idx="1133">
                  <c:v>1.5309999999999999</c:v>
                </c:pt>
                <c:pt idx="1134">
                  <c:v>1.5297000000000001</c:v>
                </c:pt>
                <c:pt idx="1135">
                  <c:v>1.5959000000000001</c:v>
                </c:pt>
                <c:pt idx="1136">
                  <c:v>1.6395</c:v>
                </c:pt>
                <c:pt idx="1137">
                  <c:v>1.6881999999999999</c:v>
                </c:pt>
                <c:pt idx="1138">
                  <c:v>1.7299</c:v>
                </c:pt>
                <c:pt idx="1139">
                  <c:v>1.7293000000000001</c:v>
                </c:pt>
                <c:pt idx="1140">
                  <c:v>1.6624000000000001</c:v>
                </c:pt>
                <c:pt idx="1141">
                  <c:v>1.7208000000000001</c:v>
                </c:pt>
                <c:pt idx="1142">
                  <c:v>1.7363999999999999</c:v>
                </c:pt>
                <c:pt idx="1143">
                  <c:v>1.6355</c:v>
                </c:pt>
                <c:pt idx="1144">
                  <c:v>1.694</c:v>
                </c:pt>
                <c:pt idx="1145">
                  <c:v>1.6659999999999999</c:v>
                </c:pt>
                <c:pt idx="1146">
                  <c:v>1.7011000000000001</c:v>
                </c:pt>
                <c:pt idx="1147">
                  <c:v>1.6614</c:v>
                </c:pt>
                <c:pt idx="1148">
                  <c:v>1.6617</c:v>
                </c:pt>
                <c:pt idx="1149">
                  <c:v>1.7125999999999999</c:v>
                </c:pt>
                <c:pt idx="1150">
                  <c:v>1.7084999999999999</c:v>
                </c:pt>
                <c:pt idx="1151">
                  <c:v>1.6329</c:v>
                </c:pt>
                <c:pt idx="1152">
                  <c:v>1.6085</c:v>
                </c:pt>
                <c:pt idx="1153">
                  <c:v>1.6221000000000001</c:v>
                </c:pt>
                <c:pt idx="1154">
                  <c:v>1.6731</c:v>
                </c:pt>
                <c:pt idx="1155">
                  <c:v>1.7118</c:v>
                </c:pt>
                <c:pt idx="1156">
                  <c:v>1.6649</c:v>
                </c:pt>
                <c:pt idx="1157">
                  <c:v>1.6251</c:v>
                </c:pt>
                <c:pt idx="1158">
                  <c:v>1.6861999999999999</c:v>
                </c:pt>
                <c:pt idx="1159">
                  <c:v>1.6983999999999999</c:v>
                </c:pt>
                <c:pt idx="1160">
                  <c:v>1.7339</c:v>
                </c:pt>
                <c:pt idx="1161">
                  <c:v>1.6832</c:v>
                </c:pt>
                <c:pt idx="1162">
                  <c:v>1.6715</c:v>
                </c:pt>
                <c:pt idx="1163">
                  <c:v>1.6935</c:v>
                </c:pt>
                <c:pt idx="1164">
                  <c:v>1.6669</c:v>
                </c:pt>
                <c:pt idx="1165">
                  <c:v>1.6671</c:v>
                </c:pt>
                <c:pt idx="1166">
                  <c:v>1.6032999999999999</c:v>
                </c:pt>
                <c:pt idx="1167">
                  <c:v>1.5795999999999999</c:v>
                </c:pt>
                <c:pt idx="1168">
                  <c:v>1.5503</c:v>
                </c:pt>
                <c:pt idx="1169">
                  <c:v>1.5865</c:v>
                </c:pt>
                <c:pt idx="1170">
                  <c:v>1.5925</c:v>
                </c:pt>
                <c:pt idx="1171">
                  <c:v>1.5803</c:v>
                </c:pt>
                <c:pt idx="1172">
                  <c:v>1.5515000000000001</c:v>
                </c:pt>
                <c:pt idx="1173">
                  <c:v>1.6135999999999999</c:v>
                </c:pt>
                <c:pt idx="1174">
                  <c:v>1.6168</c:v>
                </c:pt>
                <c:pt idx="1175">
                  <c:v>1.6266</c:v>
                </c:pt>
                <c:pt idx="1176">
                  <c:v>1.6621999999999999</c:v>
                </c:pt>
                <c:pt idx="1177">
                  <c:v>1.6453</c:v>
                </c:pt>
                <c:pt idx="1178">
                  <c:v>1.6271</c:v>
                </c:pt>
                <c:pt idx="1179">
                  <c:v>1.6528</c:v>
                </c:pt>
                <c:pt idx="1180">
                  <c:v>1.6882999999999999</c:v>
                </c:pt>
                <c:pt idx="1181">
                  <c:v>1.6395</c:v>
                </c:pt>
                <c:pt idx="1182">
                  <c:v>1.6361000000000001</c:v>
                </c:pt>
                <c:pt idx="1183">
                  <c:v>1.6022000000000001</c:v>
                </c:pt>
                <c:pt idx="1184">
                  <c:v>1.6188</c:v>
                </c:pt>
                <c:pt idx="1185">
                  <c:v>1.6426000000000001</c:v>
                </c:pt>
                <c:pt idx="1186">
                  <c:v>1.5995999999999999</c:v>
                </c:pt>
                <c:pt idx="1187">
                  <c:v>1.5661</c:v>
                </c:pt>
                <c:pt idx="1188">
                  <c:v>1.6071</c:v>
                </c:pt>
                <c:pt idx="1189">
                  <c:v>1.583</c:v>
                </c:pt>
                <c:pt idx="1190">
                  <c:v>1.5880000000000001</c:v>
                </c:pt>
                <c:pt idx="1191">
                  <c:v>1.5563</c:v>
                </c:pt>
                <c:pt idx="1192">
                  <c:v>1.5673999999999999</c:v>
                </c:pt>
                <c:pt idx="1193">
                  <c:v>1.5548999999999999</c:v>
                </c:pt>
                <c:pt idx="1194">
                  <c:v>1.5530999999999999</c:v>
                </c:pt>
                <c:pt idx="1195">
                  <c:v>1.5563</c:v>
                </c:pt>
                <c:pt idx="1196">
                  <c:v>1.5624</c:v>
                </c:pt>
                <c:pt idx="1197">
                  <c:v>1.5832999999999999</c:v>
                </c:pt>
                <c:pt idx="1198">
                  <c:v>1.6257999999999999</c:v>
                </c:pt>
                <c:pt idx="1199">
                  <c:v>1.6454</c:v>
                </c:pt>
                <c:pt idx="1200">
                  <c:v>1.6883999999999999</c:v>
                </c:pt>
                <c:pt idx="1201">
                  <c:v>1.6375999999999999</c:v>
                </c:pt>
                <c:pt idx="1202">
                  <c:v>1.5488999999999999</c:v>
                </c:pt>
                <c:pt idx="1203">
                  <c:v>1.5301</c:v>
                </c:pt>
                <c:pt idx="1204">
                  <c:v>1.6211</c:v>
                </c:pt>
                <c:pt idx="1205">
                  <c:v>1.6132</c:v>
                </c:pt>
                <c:pt idx="1206">
                  <c:v>1.6507000000000001</c:v>
                </c:pt>
                <c:pt idx="1207">
                  <c:v>1.6436999999999999</c:v>
                </c:pt>
                <c:pt idx="1208">
                  <c:v>1.5961000000000001</c:v>
                </c:pt>
                <c:pt idx="1209">
                  <c:v>1.5834999999999999</c:v>
                </c:pt>
                <c:pt idx="1210">
                  <c:v>1.6155999999999999</c:v>
                </c:pt>
                <c:pt idx="1211">
                  <c:v>1.6245000000000001</c:v>
                </c:pt>
                <c:pt idx="1212">
                  <c:v>1.6275999999999999</c:v>
                </c:pt>
                <c:pt idx="1213">
                  <c:v>1.6745000000000001</c:v>
                </c:pt>
                <c:pt idx="1214">
                  <c:v>1.6358999999999999</c:v>
                </c:pt>
                <c:pt idx="1215">
                  <c:v>1.6043000000000001</c:v>
                </c:pt>
                <c:pt idx="1216">
                  <c:v>1.5671999999999999</c:v>
                </c:pt>
                <c:pt idx="1217">
                  <c:v>1.5556000000000001</c:v>
                </c:pt>
                <c:pt idx="1218">
                  <c:v>1.5399</c:v>
                </c:pt>
                <c:pt idx="1219">
                  <c:v>1.6083000000000001</c:v>
                </c:pt>
                <c:pt idx="1220">
                  <c:v>1.6303000000000001</c:v>
                </c:pt>
                <c:pt idx="1221">
                  <c:v>1.6545000000000001</c:v>
                </c:pt>
                <c:pt idx="1222">
                  <c:v>1.5793999999999999</c:v>
                </c:pt>
                <c:pt idx="1223">
                  <c:v>1.5984</c:v>
                </c:pt>
                <c:pt idx="1224">
                  <c:v>1.4907999999999999</c:v>
                </c:pt>
                <c:pt idx="1225">
                  <c:v>1.53</c:v>
                </c:pt>
                <c:pt idx="1226">
                  <c:v>1.4821</c:v>
                </c:pt>
                <c:pt idx="1227">
                  <c:v>1.5165999999999999</c:v>
                </c:pt>
                <c:pt idx="1228">
                  <c:v>1.5277000000000001</c:v>
                </c:pt>
                <c:pt idx="1229">
                  <c:v>1.4790000000000001</c:v>
                </c:pt>
                <c:pt idx="1230">
                  <c:v>1.4313</c:v>
                </c:pt>
                <c:pt idx="1231">
                  <c:v>1.4301999999999999</c:v>
                </c:pt>
                <c:pt idx="1232">
                  <c:v>1.4718</c:v>
                </c:pt>
                <c:pt idx="1233">
                  <c:v>1.4983</c:v>
                </c:pt>
                <c:pt idx="1234">
                  <c:v>1.4878</c:v>
                </c:pt>
                <c:pt idx="1235">
                  <c:v>1.5851999999999999</c:v>
                </c:pt>
                <c:pt idx="1236">
                  <c:v>1.591</c:v>
                </c:pt>
                <c:pt idx="1237">
                  <c:v>1.5582</c:v>
                </c:pt>
                <c:pt idx="1238">
                  <c:v>1.5697000000000001</c:v>
                </c:pt>
                <c:pt idx="1239">
                  <c:v>1.6383000000000001</c:v>
                </c:pt>
                <c:pt idx="1240">
                  <c:v>1.6197999999999999</c:v>
                </c:pt>
                <c:pt idx="1241">
                  <c:v>1.6526000000000001</c:v>
                </c:pt>
                <c:pt idx="1242">
                  <c:v>1.6641999999999999</c:v>
                </c:pt>
                <c:pt idx="1243">
                  <c:v>1.6795</c:v>
                </c:pt>
                <c:pt idx="1244">
                  <c:v>1.6474</c:v>
                </c:pt>
                <c:pt idx="1245">
                  <c:v>1.6376999999999999</c:v>
                </c:pt>
                <c:pt idx="1246">
                  <c:v>1.5974999999999999</c:v>
                </c:pt>
                <c:pt idx="1247">
                  <c:v>1.5512999999999999</c:v>
                </c:pt>
                <c:pt idx="1248">
                  <c:v>1.5476000000000001</c:v>
                </c:pt>
                <c:pt idx="1249">
                  <c:v>1.6088</c:v>
                </c:pt>
                <c:pt idx="1250">
                  <c:v>1.6046</c:v>
                </c:pt>
                <c:pt idx="1251">
                  <c:v>1.6023000000000001</c:v>
                </c:pt>
                <c:pt idx="1252">
                  <c:v>1.5717000000000001</c:v>
                </c:pt>
                <c:pt idx="1253">
                  <c:v>1.6206</c:v>
                </c:pt>
                <c:pt idx="1254">
                  <c:v>1.5872999999999999</c:v>
                </c:pt>
                <c:pt idx="1255">
                  <c:v>1.6191</c:v>
                </c:pt>
                <c:pt idx="1256">
                  <c:v>1.6103000000000001</c:v>
                </c:pt>
                <c:pt idx="1257">
                  <c:v>1.6238999999999999</c:v>
                </c:pt>
                <c:pt idx="1258">
                  <c:v>1.5224</c:v>
                </c:pt>
                <c:pt idx="1259">
                  <c:v>1.5740000000000001</c:v>
                </c:pt>
                <c:pt idx="1260">
                  <c:v>1.6149</c:v>
                </c:pt>
                <c:pt idx="1261">
                  <c:v>1.5790999999999999</c:v>
                </c:pt>
                <c:pt idx="1262">
                  <c:v>1.6212</c:v>
                </c:pt>
                <c:pt idx="1263">
                  <c:v>1.627</c:v>
                </c:pt>
                <c:pt idx="1264">
                  <c:v>1.6061000000000001</c:v>
                </c:pt>
                <c:pt idx="1265">
                  <c:v>1.5218</c:v>
                </c:pt>
                <c:pt idx="1266">
                  <c:v>1.5407</c:v>
                </c:pt>
                <c:pt idx="1267">
                  <c:v>1.5444</c:v>
                </c:pt>
                <c:pt idx="1268">
                  <c:v>1.5607</c:v>
                </c:pt>
                <c:pt idx="1269">
                  <c:v>1.5335000000000001</c:v>
                </c:pt>
                <c:pt idx="1270">
                  <c:v>1.4668000000000001</c:v>
                </c:pt>
                <c:pt idx="1271">
                  <c:v>1.5306</c:v>
                </c:pt>
                <c:pt idx="1272">
                  <c:v>1.5907</c:v>
                </c:pt>
                <c:pt idx="1273">
                  <c:v>1.5536000000000001</c:v>
                </c:pt>
                <c:pt idx="1274">
                  <c:v>1.5454000000000001</c:v>
                </c:pt>
                <c:pt idx="1275">
                  <c:v>1.5720000000000001</c:v>
                </c:pt>
                <c:pt idx="1276">
                  <c:v>1.5586</c:v>
                </c:pt>
                <c:pt idx="1277">
                  <c:v>1.5887</c:v>
                </c:pt>
                <c:pt idx="1278">
                  <c:v>1.6158999999999999</c:v>
                </c:pt>
                <c:pt idx="1279">
                  <c:v>1.5809</c:v>
                </c:pt>
                <c:pt idx="1280">
                  <c:v>1.5571999999999999</c:v>
                </c:pt>
                <c:pt idx="1281">
                  <c:v>1.5097</c:v>
                </c:pt>
                <c:pt idx="1282">
                  <c:v>1.5586</c:v>
                </c:pt>
                <c:pt idx="1283">
                  <c:v>1.5992999999999999</c:v>
                </c:pt>
                <c:pt idx="1284">
                  <c:v>1.5826</c:v>
                </c:pt>
                <c:pt idx="1285">
                  <c:v>1.5450999999999999</c:v>
                </c:pt>
                <c:pt idx="1286">
                  <c:v>1.6016999999999999</c:v>
                </c:pt>
                <c:pt idx="1287">
                  <c:v>1.6277999999999999</c:v>
                </c:pt>
                <c:pt idx="1288">
                  <c:v>1.615</c:v>
                </c:pt>
                <c:pt idx="1289">
                  <c:v>1.6011</c:v>
                </c:pt>
                <c:pt idx="1290">
                  <c:v>1.573</c:v>
                </c:pt>
                <c:pt idx="1291">
                  <c:v>1.5566</c:v>
                </c:pt>
                <c:pt idx="1292">
                  <c:v>1.5402</c:v>
                </c:pt>
                <c:pt idx="1293">
                  <c:v>1.5851999999999999</c:v>
                </c:pt>
                <c:pt idx="1294">
                  <c:v>1.6187</c:v>
                </c:pt>
                <c:pt idx="1295">
                  <c:v>1.5532999999999999</c:v>
                </c:pt>
                <c:pt idx="1296">
                  <c:v>1.5323</c:v>
                </c:pt>
                <c:pt idx="1297">
                  <c:v>1.5603</c:v>
                </c:pt>
                <c:pt idx="1298">
                  <c:v>1.6215999999999999</c:v>
                </c:pt>
                <c:pt idx="1299">
                  <c:v>1.681</c:v>
                </c:pt>
                <c:pt idx="1300">
                  <c:v>1.5987</c:v>
                </c:pt>
                <c:pt idx="1301">
                  <c:v>1.5446</c:v>
                </c:pt>
                <c:pt idx="1302">
                  <c:v>1.5901000000000001</c:v>
                </c:pt>
                <c:pt idx="1303">
                  <c:v>1.5948</c:v>
                </c:pt>
                <c:pt idx="1304">
                  <c:v>1.5942000000000001</c:v>
                </c:pt>
                <c:pt idx="1305">
                  <c:v>1.5789</c:v>
                </c:pt>
                <c:pt idx="1306">
                  <c:v>1.5761000000000001</c:v>
                </c:pt>
                <c:pt idx="1307">
                  <c:v>1.5716000000000001</c:v>
                </c:pt>
                <c:pt idx="1308">
                  <c:v>1.5888</c:v>
                </c:pt>
                <c:pt idx="1309">
                  <c:v>1.6115999999999999</c:v>
                </c:pt>
                <c:pt idx="1310">
                  <c:v>1.6811</c:v>
                </c:pt>
                <c:pt idx="1311">
                  <c:v>1.6715</c:v>
                </c:pt>
                <c:pt idx="1312">
                  <c:v>1.5854999999999999</c:v>
                </c:pt>
                <c:pt idx="1313">
                  <c:v>1.6283000000000001</c:v>
                </c:pt>
                <c:pt idx="1314">
                  <c:v>1.5872999999999999</c:v>
                </c:pt>
                <c:pt idx="1315">
                  <c:v>1.5762</c:v>
                </c:pt>
                <c:pt idx="1316">
                  <c:v>1.5788</c:v>
                </c:pt>
                <c:pt idx="1317">
                  <c:v>1.5587</c:v>
                </c:pt>
                <c:pt idx="1318">
                  <c:v>1.5045999999999999</c:v>
                </c:pt>
                <c:pt idx="1319">
                  <c:v>1.5551999999999999</c:v>
                </c:pt>
                <c:pt idx="1320">
                  <c:v>1.5601</c:v>
                </c:pt>
                <c:pt idx="1321">
                  <c:v>1.6102000000000001</c:v>
                </c:pt>
                <c:pt idx="1322">
                  <c:v>1.6323000000000001</c:v>
                </c:pt>
                <c:pt idx="1323">
                  <c:v>1.5938000000000001</c:v>
                </c:pt>
                <c:pt idx="1324">
                  <c:v>1.5428999999999999</c:v>
                </c:pt>
                <c:pt idx="1325">
                  <c:v>1.5313000000000001</c:v>
                </c:pt>
                <c:pt idx="1326">
                  <c:v>1.6129</c:v>
                </c:pt>
                <c:pt idx="1327">
                  <c:v>1.6222000000000001</c:v>
                </c:pt>
                <c:pt idx="1328">
                  <c:v>1.6108</c:v>
                </c:pt>
                <c:pt idx="1329">
                  <c:v>1.5773999999999999</c:v>
                </c:pt>
                <c:pt idx="1330">
                  <c:v>1.5726</c:v>
                </c:pt>
                <c:pt idx="1331">
                  <c:v>1.5729</c:v>
                </c:pt>
                <c:pt idx="1332">
                  <c:v>1.5790999999999999</c:v>
                </c:pt>
                <c:pt idx="1333">
                  <c:v>1.5889</c:v>
                </c:pt>
                <c:pt idx="1334">
                  <c:v>1.5750999999999999</c:v>
                </c:pt>
                <c:pt idx="1335">
                  <c:v>1.5761000000000001</c:v>
                </c:pt>
                <c:pt idx="1336">
                  <c:v>1.5583</c:v>
                </c:pt>
                <c:pt idx="1337">
                  <c:v>1.5201</c:v>
                </c:pt>
                <c:pt idx="1338">
                  <c:v>1.5190999999999999</c:v>
                </c:pt>
                <c:pt idx="1339">
                  <c:v>1.5589999999999999</c:v>
                </c:pt>
                <c:pt idx="1340">
                  <c:v>1.5422</c:v>
                </c:pt>
                <c:pt idx="1341">
                  <c:v>1.5397000000000001</c:v>
                </c:pt>
                <c:pt idx="1342">
                  <c:v>1.5442</c:v>
                </c:pt>
                <c:pt idx="1343">
                  <c:v>1.5570999999999999</c:v>
                </c:pt>
                <c:pt idx="1344">
                  <c:v>1.5304</c:v>
                </c:pt>
                <c:pt idx="1345">
                  <c:v>1.5348999999999999</c:v>
                </c:pt>
                <c:pt idx="1346">
                  <c:v>1.5285</c:v>
                </c:pt>
                <c:pt idx="1347">
                  <c:v>1.5190999999999999</c:v>
                </c:pt>
                <c:pt idx="1348">
                  <c:v>1.5358000000000001</c:v>
                </c:pt>
                <c:pt idx="1349">
                  <c:v>1.5729</c:v>
                </c:pt>
                <c:pt idx="1350">
                  <c:v>1.5275000000000001</c:v>
                </c:pt>
                <c:pt idx="1351">
                  <c:v>1.581</c:v>
                </c:pt>
                <c:pt idx="1352">
                  <c:v>1.5789</c:v>
                </c:pt>
                <c:pt idx="1353">
                  <c:v>1.5448999999999999</c:v>
                </c:pt>
                <c:pt idx="1354">
                  <c:v>1.5118</c:v>
                </c:pt>
                <c:pt idx="1355">
                  <c:v>1.492</c:v>
                </c:pt>
                <c:pt idx="1356">
                  <c:v>1.4427000000000001</c:v>
                </c:pt>
                <c:pt idx="1357">
                  <c:v>1.4847999999999999</c:v>
                </c:pt>
                <c:pt idx="1358">
                  <c:v>1.4910000000000001</c:v>
                </c:pt>
                <c:pt idx="1359">
                  <c:v>1.5330999999999999</c:v>
                </c:pt>
                <c:pt idx="1360">
                  <c:v>1.569</c:v>
                </c:pt>
                <c:pt idx="1361">
                  <c:v>1.5840000000000001</c:v>
                </c:pt>
                <c:pt idx="1362">
                  <c:v>1.5447</c:v>
                </c:pt>
                <c:pt idx="1363">
                  <c:v>1.5716000000000001</c:v>
                </c:pt>
                <c:pt idx="1364">
                  <c:v>1.5755999999999999</c:v>
                </c:pt>
                <c:pt idx="1365">
                  <c:v>1.6277999999999999</c:v>
                </c:pt>
                <c:pt idx="1366">
                  <c:v>1.6672</c:v>
                </c:pt>
                <c:pt idx="1367">
                  <c:v>1.7978000000000001</c:v>
                </c:pt>
                <c:pt idx="1368">
                  <c:v>1.6773</c:v>
                </c:pt>
                <c:pt idx="1369">
                  <c:v>1.6279999999999999</c:v>
                </c:pt>
                <c:pt idx="1370">
                  <c:v>1.6072</c:v>
                </c:pt>
                <c:pt idx="1371">
                  <c:v>1.6014999999999999</c:v>
                </c:pt>
                <c:pt idx="1372">
                  <c:v>1.6303000000000001</c:v>
                </c:pt>
                <c:pt idx="1373">
                  <c:v>1.6429</c:v>
                </c:pt>
                <c:pt idx="1374">
                  <c:v>1.6289</c:v>
                </c:pt>
                <c:pt idx="1375">
                  <c:v>1.6333</c:v>
                </c:pt>
                <c:pt idx="1376">
                  <c:v>1.6231</c:v>
                </c:pt>
                <c:pt idx="1377">
                  <c:v>1.6312</c:v>
                </c:pt>
                <c:pt idx="1378">
                  <c:v>1.5809</c:v>
                </c:pt>
                <c:pt idx="1379">
                  <c:v>1.6184000000000001</c:v>
                </c:pt>
                <c:pt idx="1380">
                  <c:v>1.6119000000000001</c:v>
                </c:pt>
                <c:pt idx="1381">
                  <c:v>1.633</c:v>
                </c:pt>
                <c:pt idx="1382">
                  <c:v>1.6145</c:v>
                </c:pt>
                <c:pt idx="1383">
                  <c:v>1.556</c:v>
                </c:pt>
                <c:pt idx="1384">
                  <c:v>1.5356000000000001</c:v>
                </c:pt>
                <c:pt idx="1385">
                  <c:v>1.5964</c:v>
                </c:pt>
                <c:pt idx="1386">
                  <c:v>1.6380999999999999</c:v>
                </c:pt>
                <c:pt idx="1387">
                  <c:v>1.6745000000000001</c:v>
                </c:pt>
                <c:pt idx="1388">
                  <c:v>1.6083000000000001</c:v>
                </c:pt>
                <c:pt idx="1389">
                  <c:v>1.6063000000000001</c:v>
                </c:pt>
                <c:pt idx="1390">
                  <c:v>1.6201000000000001</c:v>
                </c:pt>
                <c:pt idx="1391">
                  <c:v>1.5602</c:v>
                </c:pt>
                <c:pt idx="1392">
                  <c:v>1.6427</c:v>
                </c:pt>
                <c:pt idx="1393">
                  <c:v>1.6469</c:v>
                </c:pt>
                <c:pt idx="1394">
                  <c:v>1.6440999999999999</c:v>
                </c:pt>
                <c:pt idx="1395">
                  <c:v>1.6754</c:v>
                </c:pt>
                <c:pt idx="1396">
                  <c:v>1.6429</c:v>
                </c:pt>
                <c:pt idx="1397">
                  <c:v>1.6928000000000001</c:v>
                </c:pt>
                <c:pt idx="1398">
                  <c:v>1.79</c:v>
                </c:pt>
                <c:pt idx="1399">
                  <c:v>1.7398</c:v>
                </c:pt>
                <c:pt idx="1400">
                  <c:v>1.7193000000000001</c:v>
                </c:pt>
                <c:pt idx="1401">
                  <c:v>1.6974</c:v>
                </c:pt>
                <c:pt idx="1402">
                  <c:v>1.6921999999999999</c:v>
                </c:pt>
                <c:pt idx="1403">
                  <c:v>1.6986000000000001</c:v>
                </c:pt>
                <c:pt idx="1404">
                  <c:v>1.7001999999999999</c:v>
                </c:pt>
                <c:pt idx="1405">
                  <c:v>1.7137</c:v>
                </c:pt>
                <c:pt idx="1406">
                  <c:v>1.7791999999999999</c:v>
                </c:pt>
                <c:pt idx="1407">
                  <c:v>1.8063</c:v>
                </c:pt>
                <c:pt idx="1408">
                  <c:v>1.8193999999999999</c:v>
                </c:pt>
                <c:pt idx="1409">
                  <c:v>1.8606</c:v>
                </c:pt>
                <c:pt idx="1410">
                  <c:v>1.8407</c:v>
                </c:pt>
                <c:pt idx="1411">
                  <c:v>1.8048999999999999</c:v>
                </c:pt>
                <c:pt idx="1412">
                  <c:v>1.7979000000000001</c:v>
                </c:pt>
                <c:pt idx="1413">
                  <c:v>1.8469</c:v>
                </c:pt>
                <c:pt idx="1414">
                  <c:v>1.9402999999999999</c:v>
                </c:pt>
                <c:pt idx="1415">
                  <c:v>1.9837</c:v>
                </c:pt>
                <c:pt idx="1416">
                  <c:v>2.0177</c:v>
                </c:pt>
                <c:pt idx="1417">
                  <c:v>2.0084</c:v>
                </c:pt>
                <c:pt idx="1418">
                  <c:v>2.0078</c:v>
                </c:pt>
                <c:pt idx="1419">
                  <c:v>2.0663999999999998</c:v>
                </c:pt>
                <c:pt idx="1420">
                  <c:v>2.0464000000000002</c:v>
                </c:pt>
                <c:pt idx="1421">
                  <c:v>2.0369999999999999</c:v>
                </c:pt>
                <c:pt idx="1422">
                  <c:v>1.9947999999999999</c:v>
                </c:pt>
                <c:pt idx="1423">
                  <c:v>1.9888999999999999</c:v>
                </c:pt>
                <c:pt idx="1424">
                  <c:v>2.0276999999999998</c:v>
                </c:pt>
                <c:pt idx="1425">
                  <c:v>1.9903</c:v>
                </c:pt>
                <c:pt idx="1426">
                  <c:v>1.9766999999999999</c:v>
                </c:pt>
                <c:pt idx="1427">
                  <c:v>1.9248000000000001</c:v>
                </c:pt>
                <c:pt idx="1428">
                  <c:v>1.8785000000000001</c:v>
                </c:pt>
                <c:pt idx="1429">
                  <c:v>1.9303999999999999</c:v>
                </c:pt>
                <c:pt idx="1430">
                  <c:v>1.9400999999999999</c:v>
                </c:pt>
                <c:pt idx="1431">
                  <c:v>1.9055</c:v>
                </c:pt>
                <c:pt idx="1432">
                  <c:v>1.8479000000000001</c:v>
                </c:pt>
                <c:pt idx="1433">
                  <c:v>1.8606</c:v>
                </c:pt>
                <c:pt idx="1434">
                  <c:v>1.8093999999999999</c:v>
                </c:pt>
                <c:pt idx="1435">
                  <c:v>1.8372999999999999</c:v>
                </c:pt>
                <c:pt idx="1436">
                  <c:v>1.8636999999999999</c:v>
                </c:pt>
                <c:pt idx="1437">
                  <c:v>1.88</c:v>
                </c:pt>
                <c:pt idx="1438">
                  <c:v>1.8472999999999999</c:v>
                </c:pt>
                <c:pt idx="1439">
                  <c:v>1.8967000000000001</c:v>
                </c:pt>
                <c:pt idx="1440">
                  <c:v>1.9215</c:v>
                </c:pt>
                <c:pt idx="1441">
                  <c:v>1.847</c:v>
                </c:pt>
                <c:pt idx="1442">
                  <c:v>1.9133</c:v>
                </c:pt>
                <c:pt idx="1443">
                  <c:v>1.8193999999999999</c:v>
                </c:pt>
                <c:pt idx="1444">
                  <c:v>1.8322000000000001</c:v>
                </c:pt>
                <c:pt idx="1445">
                  <c:v>1.8427</c:v>
                </c:pt>
                <c:pt idx="1446">
                  <c:v>1.8495999999999999</c:v>
                </c:pt>
                <c:pt idx="1447">
                  <c:v>1.929</c:v>
                </c:pt>
                <c:pt idx="1448">
                  <c:v>1.8812</c:v>
                </c:pt>
                <c:pt idx="1449">
                  <c:v>1.8464</c:v>
                </c:pt>
                <c:pt idx="1450">
                  <c:v>1.8088</c:v>
                </c:pt>
                <c:pt idx="1451">
                  <c:v>1.7881</c:v>
                </c:pt>
                <c:pt idx="1452">
                  <c:v>1.8423</c:v>
                </c:pt>
                <c:pt idx="1453">
                  <c:v>1.8643000000000001</c:v>
                </c:pt>
                <c:pt idx="1454">
                  <c:v>1.8454999999999999</c:v>
                </c:pt>
                <c:pt idx="1455">
                  <c:v>1.8674999999999999</c:v>
                </c:pt>
                <c:pt idx="1456">
                  <c:v>1.8411999999999999</c:v>
                </c:pt>
                <c:pt idx="1457">
                  <c:v>1.8667</c:v>
                </c:pt>
                <c:pt idx="1458">
                  <c:v>1.8715999999999999</c:v>
                </c:pt>
                <c:pt idx="1459">
                  <c:v>1.8464</c:v>
                </c:pt>
                <c:pt idx="1460">
                  <c:v>1.8141</c:v>
                </c:pt>
                <c:pt idx="1461">
                  <c:v>1.8069</c:v>
                </c:pt>
                <c:pt idx="1462">
                  <c:v>1.8104</c:v>
                </c:pt>
                <c:pt idx="1463">
                  <c:v>1.8059000000000001</c:v>
                </c:pt>
                <c:pt idx="1464">
                  <c:v>1.8055000000000001</c:v>
                </c:pt>
                <c:pt idx="1465">
                  <c:v>1.8249</c:v>
                </c:pt>
                <c:pt idx="1466">
                  <c:v>1.8016000000000001</c:v>
                </c:pt>
                <c:pt idx="1467">
                  <c:v>1.8688</c:v>
                </c:pt>
                <c:pt idx="1468">
                  <c:v>1.8748</c:v>
                </c:pt>
                <c:pt idx="1469">
                  <c:v>1.8441000000000001</c:v>
                </c:pt>
                <c:pt idx="1470">
                  <c:v>1.7869999999999999</c:v>
                </c:pt>
                <c:pt idx="1471">
                  <c:v>1.7797000000000001</c:v>
                </c:pt>
                <c:pt idx="1472">
                  <c:v>1.7914000000000001</c:v>
                </c:pt>
                <c:pt idx="1473">
                  <c:v>1.7924</c:v>
                </c:pt>
                <c:pt idx="1474">
                  <c:v>1.7796000000000001</c:v>
                </c:pt>
                <c:pt idx="1475">
                  <c:v>1.7605</c:v>
                </c:pt>
                <c:pt idx="1476">
                  <c:v>1.7411000000000001</c:v>
                </c:pt>
                <c:pt idx="1477">
                  <c:v>1.7290000000000001</c:v>
                </c:pt>
                <c:pt idx="1478">
                  <c:v>1.7751999999999999</c:v>
                </c:pt>
                <c:pt idx="1479">
                  <c:v>1.7417</c:v>
                </c:pt>
                <c:pt idx="1480">
                  <c:v>1.7437</c:v>
                </c:pt>
                <c:pt idx="1481">
                  <c:v>1.7455000000000001</c:v>
                </c:pt>
                <c:pt idx="1482">
                  <c:v>1.7331000000000001</c:v>
                </c:pt>
                <c:pt idx="1483">
                  <c:v>1.7339</c:v>
                </c:pt>
                <c:pt idx="1484">
                  <c:v>1.6946000000000001</c:v>
                </c:pt>
                <c:pt idx="1485">
                  <c:v>1.6711</c:v>
                </c:pt>
                <c:pt idx="1486">
                  <c:v>1.6897</c:v>
                </c:pt>
                <c:pt idx="1487">
                  <c:v>1.6924999999999999</c:v>
                </c:pt>
                <c:pt idx="1488">
                  <c:v>1.6702999999999999</c:v>
                </c:pt>
                <c:pt idx="1489">
                  <c:v>1.5745</c:v>
                </c:pt>
                <c:pt idx="1490">
                  <c:v>1.6231</c:v>
                </c:pt>
                <c:pt idx="1491">
                  <c:v>1.6500999999999999</c:v>
                </c:pt>
                <c:pt idx="1492">
                  <c:v>1.6863999999999999</c:v>
                </c:pt>
                <c:pt idx="1493">
                  <c:v>1.7145999999999999</c:v>
                </c:pt>
                <c:pt idx="1494">
                  <c:v>1.7482</c:v>
                </c:pt>
                <c:pt idx="1495">
                  <c:v>1.7181</c:v>
                </c:pt>
                <c:pt idx="1496">
                  <c:v>1.7322</c:v>
                </c:pt>
                <c:pt idx="1497">
                  <c:v>1.7301</c:v>
                </c:pt>
                <c:pt idx="1498">
                  <c:v>1.6768000000000001</c:v>
                </c:pt>
                <c:pt idx="1499">
                  <c:v>1.6245000000000001</c:v>
                </c:pt>
                <c:pt idx="1500">
                  <c:v>1.5940000000000001</c:v>
                </c:pt>
                <c:pt idx="1501">
                  <c:v>1.6024</c:v>
                </c:pt>
                <c:pt idx="1502">
                  <c:v>1.6214</c:v>
                </c:pt>
                <c:pt idx="1503">
                  <c:v>1.7042999999999999</c:v>
                </c:pt>
                <c:pt idx="1504">
                  <c:v>1.7199</c:v>
                </c:pt>
                <c:pt idx="1505">
                  <c:v>1.7212000000000001</c:v>
                </c:pt>
                <c:pt idx="1506">
                  <c:v>1.7074</c:v>
                </c:pt>
                <c:pt idx="1507">
                  <c:v>1.6668000000000001</c:v>
                </c:pt>
                <c:pt idx="1508">
                  <c:v>1.6626000000000001</c:v>
                </c:pt>
                <c:pt idx="1509">
                  <c:v>1.6684000000000001</c:v>
                </c:pt>
                <c:pt idx="1510">
                  <c:v>1.6435999999999999</c:v>
                </c:pt>
                <c:pt idx="1511">
                  <c:v>1.6298999999999999</c:v>
                </c:pt>
                <c:pt idx="1512">
                  <c:v>1.5589999999999999</c:v>
                </c:pt>
                <c:pt idx="1513">
                  <c:v>1.5631999999999999</c:v>
                </c:pt>
                <c:pt idx="1514">
                  <c:v>1.5423</c:v>
                </c:pt>
                <c:pt idx="1515">
                  <c:v>1.5397000000000001</c:v>
                </c:pt>
                <c:pt idx="1516">
                  <c:v>1.52</c:v>
                </c:pt>
                <c:pt idx="1517">
                  <c:v>1.5095000000000001</c:v>
                </c:pt>
                <c:pt idx="1518">
                  <c:v>1.4914000000000001</c:v>
                </c:pt>
                <c:pt idx="1519">
                  <c:v>1.4541999999999999</c:v>
                </c:pt>
                <c:pt idx="1520">
                  <c:v>1.556</c:v>
                </c:pt>
                <c:pt idx="1521">
                  <c:v>1.58</c:v>
                </c:pt>
                <c:pt idx="1522">
                  <c:v>1.575</c:v>
                </c:pt>
                <c:pt idx="1523">
                  <c:v>1.5849</c:v>
                </c:pt>
                <c:pt idx="1524">
                  <c:v>1.6311</c:v>
                </c:pt>
                <c:pt idx="1525">
                  <c:v>1.5778000000000001</c:v>
                </c:pt>
                <c:pt idx="1526">
                  <c:v>1.5717000000000001</c:v>
                </c:pt>
                <c:pt idx="1527">
                  <c:v>1.5842000000000001</c:v>
                </c:pt>
                <c:pt idx="1528">
                  <c:v>1.6379999999999999</c:v>
                </c:pt>
                <c:pt idx="1529">
                  <c:v>1.5792999999999999</c:v>
                </c:pt>
                <c:pt idx="1530">
                  <c:v>1.5766</c:v>
                </c:pt>
                <c:pt idx="1531">
                  <c:v>1.6297999999999999</c:v>
                </c:pt>
                <c:pt idx="1532">
                  <c:v>1.6104000000000001</c:v>
                </c:pt>
                <c:pt idx="1533">
                  <c:v>1.5955999999999999</c:v>
                </c:pt>
                <c:pt idx="1534">
                  <c:v>1.5598000000000001</c:v>
                </c:pt>
                <c:pt idx="1535">
                  <c:v>1.5333000000000001</c:v>
                </c:pt>
                <c:pt idx="1536">
                  <c:v>1.5502</c:v>
                </c:pt>
                <c:pt idx="1537">
                  <c:v>1.5863</c:v>
                </c:pt>
                <c:pt idx="1538">
                  <c:v>1.5876999999999999</c:v>
                </c:pt>
                <c:pt idx="1539">
                  <c:v>1.5722</c:v>
                </c:pt>
                <c:pt idx="1540">
                  <c:v>1.5421</c:v>
                </c:pt>
                <c:pt idx="1541">
                  <c:v>1.4764999999999999</c:v>
                </c:pt>
                <c:pt idx="1542">
                  <c:v>1.5237000000000001</c:v>
                </c:pt>
                <c:pt idx="1543">
                  <c:v>1.5537000000000001</c:v>
                </c:pt>
                <c:pt idx="1544">
                  <c:v>1.6042000000000001</c:v>
                </c:pt>
                <c:pt idx="1545">
                  <c:v>1.5461</c:v>
                </c:pt>
                <c:pt idx="1546">
                  <c:v>1.5444</c:v>
                </c:pt>
                <c:pt idx="1547">
                  <c:v>1.5528</c:v>
                </c:pt>
                <c:pt idx="1548">
                  <c:v>1.5425</c:v>
                </c:pt>
                <c:pt idx="1549">
                  <c:v>1.5179</c:v>
                </c:pt>
                <c:pt idx="1550">
                  <c:v>1.554</c:v>
                </c:pt>
                <c:pt idx="1551">
                  <c:v>1.56</c:v>
                </c:pt>
                <c:pt idx="1552">
                  <c:v>1.5863</c:v>
                </c:pt>
                <c:pt idx="1553">
                  <c:v>1.5487</c:v>
                </c:pt>
                <c:pt idx="1554">
                  <c:v>1.5923</c:v>
                </c:pt>
                <c:pt idx="1555">
                  <c:v>1.5876999999999999</c:v>
                </c:pt>
                <c:pt idx="1556">
                  <c:v>1.5545</c:v>
                </c:pt>
                <c:pt idx="1557">
                  <c:v>1.5103</c:v>
                </c:pt>
                <c:pt idx="1558">
                  <c:v>1.4573</c:v>
                </c:pt>
                <c:pt idx="1559">
                  <c:v>1.4697</c:v>
                </c:pt>
                <c:pt idx="1560">
                  <c:v>1.4723999999999999</c:v>
                </c:pt>
                <c:pt idx="1561">
                  <c:v>1.5290999999999999</c:v>
                </c:pt>
                <c:pt idx="1562">
                  <c:v>1.5379</c:v>
                </c:pt>
                <c:pt idx="1563">
                  <c:v>1.5025999999999999</c:v>
                </c:pt>
                <c:pt idx="1564">
                  <c:v>1.5172000000000001</c:v>
                </c:pt>
                <c:pt idx="1565">
                  <c:v>1.5278</c:v>
                </c:pt>
                <c:pt idx="1566">
                  <c:v>1.542</c:v>
                </c:pt>
                <c:pt idx="1567">
                  <c:v>1.5764</c:v>
                </c:pt>
                <c:pt idx="1568">
                  <c:v>1.4984</c:v>
                </c:pt>
                <c:pt idx="1569">
                  <c:v>1.5801000000000001</c:v>
                </c:pt>
                <c:pt idx="1570">
                  <c:v>1.5545</c:v>
                </c:pt>
                <c:pt idx="1571">
                  <c:v>1.5066999999999999</c:v>
                </c:pt>
                <c:pt idx="1572">
                  <c:v>1.5449999999999999</c:v>
                </c:pt>
                <c:pt idx="1573">
                  <c:v>1.5289999999999999</c:v>
                </c:pt>
                <c:pt idx="1574">
                  <c:v>1.4912000000000001</c:v>
                </c:pt>
                <c:pt idx="1575">
                  <c:v>1.4910000000000001</c:v>
                </c:pt>
                <c:pt idx="1576">
                  <c:v>1.5565</c:v>
                </c:pt>
                <c:pt idx="1577">
                  <c:v>1.5185</c:v>
                </c:pt>
                <c:pt idx="1578">
                  <c:v>1.5209999999999999</c:v>
                </c:pt>
                <c:pt idx="1579">
                  <c:v>1.5206</c:v>
                </c:pt>
                <c:pt idx="1580">
                  <c:v>1.5386</c:v>
                </c:pt>
                <c:pt idx="1581">
                  <c:v>1.5926</c:v>
                </c:pt>
                <c:pt idx="1582">
                  <c:v>1.5618000000000001</c:v>
                </c:pt>
                <c:pt idx="1583">
                  <c:v>1.5094000000000001</c:v>
                </c:pt>
                <c:pt idx="1584">
                  <c:v>1.5217000000000001</c:v>
                </c:pt>
                <c:pt idx="1585">
                  <c:v>1.4983</c:v>
                </c:pt>
                <c:pt idx="1586">
                  <c:v>1.5539000000000001</c:v>
                </c:pt>
                <c:pt idx="1587">
                  <c:v>1.5680000000000001</c:v>
                </c:pt>
                <c:pt idx="1588">
                  <c:v>1.5532999999999999</c:v>
                </c:pt>
                <c:pt idx="1589">
                  <c:v>1.5230999999999999</c:v>
                </c:pt>
                <c:pt idx="1590">
                  <c:v>1.5045999999999999</c:v>
                </c:pt>
                <c:pt idx="1591">
                  <c:v>1.4945999999999999</c:v>
                </c:pt>
                <c:pt idx="1592">
                  <c:v>1.5295000000000001</c:v>
                </c:pt>
                <c:pt idx="1593">
                  <c:v>1.4722999999999999</c:v>
                </c:pt>
                <c:pt idx="1594">
                  <c:v>1.4525999999999999</c:v>
                </c:pt>
                <c:pt idx="1595">
                  <c:v>1.4785999999999999</c:v>
                </c:pt>
                <c:pt idx="1596">
                  <c:v>1.4946999999999999</c:v>
                </c:pt>
                <c:pt idx="1597">
                  <c:v>1.5102</c:v>
                </c:pt>
                <c:pt idx="1598">
                  <c:v>1.4942</c:v>
                </c:pt>
                <c:pt idx="1599">
                  <c:v>1.4954000000000001</c:v>
                </c:pt>
                <c:pt idx="1600">
                  <c:v>1.5031000000000001</c:v>
                </c:pt>
                <c:pt idx="1601">
                  <c:v>1.5442</c:v>
                </c:pt>
                <c:pt idx="1602">
                  <c:v>1.5424</c:v>
                </c:pt>
                <c:pt idx="1603">
                  <c:v>1.5479000000000001</c:v>
                </c:pt>
                <c:pt idx="1604">
                  <c:v>1.5927</c:v>
                </c:pt>
                <c:pt idx="1605">
                  <c:v>1.5411999999999999</c:v>
                </c:pt>
                <c:pt idx="1606">
                  <c:v>1.5605</c:v>
                </c:pt>
                <c:pt idx="1607">
                  <c:v>1.544</c:v>
                </c:pt>
                <c:pt idx="1608">
                  <c:v>1.5265</c:v>
                </c:pt>
                <c:pt idx="1609">
                  <c:v>1.5484</c:v>
                </c:pt>
                <c:pt idx="1610">
                  <c:v>1.5718000000000001</c:v>
                </c:pt>
                <c:pt idx="1611">
                  <c:v>1.6127</c:v>
                </c:pt>
                <c:pt idx="1612">
                  <c:v>1.5344</c:v>
                </c:pt>
                <c:pt idx="1613">
                  <c:v>1.5556000000000001</c:v>
                </c:pt>
                <c:pt idx="1614">
                  <c:v>1.5399</c:v>
                </c:pt>
                <c:pt idx="1615">
                  <c:v>1.526</c:v>
                </c:pt>
                <c:pt idx="1616">
                  <c:v>1.6168</c:v>
                </c:pt>
                <c:pt idx="1617">
                  <c:v>1.6209</c:v>
                </c:pt>
                <c:pt idx="1618">
                  <c:v>1.5925</c:v>
                </c:pt>
                <c:pt idx="1619">
                  <c:v>1.5956999999999999</c:v>
                </c:pt>
                <c:pt idx="1620">
                  <c:v>1.5717000000000001</c:v>
                </c:pt>
                <c:pt idx="1621">
                  <c:v>1.5373000000000001</c:v>
                </c:pt>
                <c:pt idx="1622">
                  <c:v>1.5401</c:v>
                </c:pt>
                <c:pt idx="1623">
                  <c:v>1.5619000000000001</c:v>
                </c:pt>
                <c:pt idx="1624">
                  <c:v>1.506</c:v>
                </c:pt>
                <c:pt idx="1625">
                  <c:v>1.4893000000000001</c:v>
                </c:pt>
                <c:pt idx="1626">
                  <c:v>1.4839</c:v>
                </c:pt>
                <c:pt idx="1627">
                  <c:v>1.4867999999999999</c:v>
                </c:pt>
                <c:pt idx="1628">
                  <c:v>1.5044999999999999</c:v>
                </c:pt>
                <c:pt idx="1629">
                  <c:v>1.5071000000000001</c:v>
                </c:pt>
                <c:pt idx="1630">
                  <c:v>1.5465</c:v>
                </c:pt>
                <c:pt idx="1631">
                  <c:v>1.6103000000000001</c:v>
                </c:pt>
                <c:pt idx="1632">
                  <c:v>1.6022000000000001</c:v>
                </c:pt>
                <c:pt idx="1633">
                  <c:v>1.5935999999999999</c:v>
                </c:pt>
                <c:pt idx="1634">
                  <c:v>1.5763</c:v>
                </c:pt>
                <c:pt idx="1635">
                  <c:v>1.6001000000000001</c:v>
                </c:pt>
                <c:pt idx="1636">
                  <c:v>1.6391</c:v>
                </c:pt>
                <c:pt idx="1637">
                  <c:v>1.6311</c:v>
                </c:pt>
                <c:pt idx="1638">
                  <c:v>1.6279999999999999</c:v>
                </c:pt>
                <c:pt idx="1639">
                  <c:v>1.6298999999999999</c:v>
                </c:pt>
                <c:pt idx="1640">
                  <c:v>1.6420999999999999</c:v>
                </c:pt>
                <c:pt idx="1641">
                  <c:v>1.6181000000000001</c:v>
                </c:pt>
                <c:pt idx="1642">
                  <c:v>1.6668000000000001</c:v>
                </c:pt>
                <c:pt idx="1643">
                  <c:v>1.6781999999999999</c:v>
                </c:pt>
                <c:pt idx="1644">
                  <c:v>1.6059000000000001</c:v>
                </c:pt>
                <c:pt idx="1645">
                  <c:v>1.5879000000000001</c:v>
                </c:pt>
                <c:pt idx="1646">
                  <c:v>1.5801000000000001</c:v>
                </c:pt>
                <c:pt idx="1647">
                  <c:v>1.5651999999999999</c:v>
                </c:pt>
                <c:pt idx="1648">
                  <c:v>1.5774999999999999</c:v>
                </c:pt>
                <c:pt idx="1649">
                  <c:v>1.5876999999999999</c:v>
                </c:pt>
                <c:pt idx="1650">
                  <c:v>1.552</c:v>
                </c:pt>
                <c:pt idx="1651">
                  <c:v>1.5792999999999999</c:v>
                </c:pt>
                <c:pt idx="1652">
                  <c:v>1.5767</c:v>
                </c:pt>
                <c:pt idx="1653">
                  <c:v>1.5362</c:v>
                </c:pt>
                <c:pt idx="1654">
                  <c:v>1.5998000000000001</c:v>
                </c:pt>
                <c:pt idx="1655">
                  <c:v>1.647</c:v>
                </c:pt>
                <c:pt idx="1656">
                  <c:v>1.599</c:v>
                </c:pt>
                <c:pt idx="1657">
                  <c:v>1.6274999999999999</c:v>
                </c:pt>
                <c:pt idx="1658">
                  <c:v>1.6839</c:v>
                </c:pt>
                <c:pt idx="1659">
                  <c:v>1.6573</c:v>
                </c:pt>
                <c:pt idx="1660">
                  <c:v>1.6432</c:v>
                </c:pt>
                <c:pt idx="1661">
                  <c:v>1.6379999999999999</c:v>
                </c:pt>
                <c:pt idx="1662">
                  <c:v>1.6707000000000001</c:v>
                </c:pt>
                <c:pt idx="1663">
                  <c:v>1.73</c:v>
                </c:pt>
                <c:pt idx="1664">
                  <c:v>1.7685999999999999</c:v>
                </c:pt>
                <c:pt idx="1665">
                  <c:v>1.7616000000000001</c:v>
                </c:pt>
                <c:pt idx="1666">
                  <c:v>1.7250000000000001</c:v>
                </c:pt>
                <c:pt idx="1667">
                  <c:v>1.8187</c:v>
                </c:pt>
                <c:pt idx="1668">
                  <c:v>1.8594999999999999</c:v>
                </c:pt>
                <c:pt idx="1669">
                  <c:v>1.8302</c:v>
                </c:pt>
                <c:pt idx="1670">
                  <c:v>1.8207</c:v>
                </c:pt>
                <c:pt idx="1671">
                  <c:v>1.829</c:v>
                </c:pt>
                <c:pt idx="1672">
                  <c:v>1.8656999999999999</c:v>
                </c:pt>
                <c:pt idx="1673">
                  <c:v>1.8244</c:v>
                </c:pt>
                <c:pt idx="1674">
                  <c:v>1.8113999999999999</c:v>
                </c:pt>
                <c:pt idx="1675">
                  <c:v>1.7964</c:v>
                </c:pt>
                <c:pt idx="1676">
                  <c:v>1.7894000000000001</c:v>
                </c:pt>
                <c:pt idx="1677">
                  <c:v>1.7847999999999999</c:v>
                </c:pt>
                <c:pt idx="1678">
                  <c:v>1.7483</c:v>
                </c:pt>
                <c:pt idx="1679">
                  <c:v>1.7457</c:v>
                </c:pt>
                <c:pt idx="1680">
                  <c:v>1.7453000000000001</c:v>
                </c:pt>
                <c:pt idx="1681">
                  <c:v>1.6979</c:v>
                </c:pt>
                <c:pt idx="1682">
                  <c:v>1.6867000000000001</c:v>
                </c:pt>
                <c:pt idx="1683">
                  <c:v>1.7000999999999999</c:v>
                </c:pt>
                <c:pt idx="1684">
                  <c:v>1.6886000000000001</c:v>
                </c:pt>
                <c:pt idx="1685">
                  <c:v>1.6618999999999999</c:v>
                </c:pt>
                <c:pt idx="1686">
                  <c:v>1.61</c:v>
                </c:pt>
                <c:pt idx="1687">
                  <c:v>1.6321000000000001</c:v>
                </c:pt>
                <c:pt idx="1688">
                  <c:v>1.5909</c:v>
                </c:pt>
                <c:pt idx="1689">
                  <c:v>1.6452</c:v>
                </c:pt>
                <c:pt idx="1690">
                  <c:v>1.6259999999999999</c:v>
                </c:pt>
                <c:pt idx="1691">
                  <c:v>1.583</c:v>
                </c:pt>
                <c:pt idx="1692">
                  <c:v>1.5591999999999999</c:v>
                </c:pt>
                <c:pt idx="1693">
                  <c:v>1.6160000000000001</c:v>
                </c:pt>
                <c:pt idx="1694">
                  <c:v>1.6528</c:v>
                </c:pt>
                <c:pt idx="1695">
                  <c:v>1.6870000000000001</c:v>
                </c:pt>
                <c:pt idx="1696">
                  <c:v>1.7125999999999999</c:v>
                </c:pt>
                <c:pt idx="1697">
                  <c:v>1.7330000000000001</c:v>
                </c:pt>
                <c:pt idx="1698">
                  <c:v>1.7541</c:v>
                </c:pt>
                <c:pt idx="1699">
                  <c:v>1.7799</c:v>
                </c:pt>
                <c:pt idx="1700">
                  <c:v>1.7914000000000001</c:v>
                </c:pt>
                <c:pt idx="1701">
                  <c:v>1.8329</c:v>
                </c:pt>
                <c:pt idx="1702">
                  <c:v>1.8993</c:v>
                </c:pt>
                <c:pt idx="1703">
                  <c:v>1.9027000000000001</c:v>
                </c:pt>
                <c:pt idx="1704">
                  <c:v>1.9160999999999999</c:v>
                </c:pt>
                <c:pt idx="1705">
                  <c:v>1.9756</c:v>
                </c:pt>
                <c:pt idx="1706">
                  <c:v>1.9644999999999999</c:v>
                </c:pt>
                <c:pt idx="1707">
                  <c:v>1.9588000000000001</c:v>
                </c:pt>
                <c:pt idx="1708">
                  <c:v>1.8858999999999999</c:v>
                </c:pt>
                <c:pt idx="1709">
                  <c:v>1.9145000000000001</c:v>
                </c:pt>
                <c:pt idx="1710">
                  <c:v>1.9232</c:v>
                </c:pt>
                <c:pt idx="1711">
                  <c:v>1.9597</c:v>
                </c:pt>
                <c:pt idx="1712">
                  <c:v>2.0274999999999999</c:v>
                </c:pt>
                <c:pt idx="1713">
                  <c:v>2.0005000000000002</c:v>
                </c:pt>
                <c:pt idx="1714">
                  <c:v>2.02</c:v>
                </c:pt>
                <c:pt idx="1715">
                  <c:v>2.0200999999999998</c:v>
                </c:pt>
                <c:pt idx="1716">
                  <c:v>2.0026999999999999</c:v>
                </c:pt>
                <c:pt idx="1717">
                  <c:v>2.0091000000000001</c:v>
                </c:pt>
                <c:pt idx="1718">
                  <c:v>1.9413</c:v>
                </c:pt>
                <c:pt idx="1719">
                  <c:v>1.9169</c:v>
                </c:pt>
                <c:pt idx="1720">
                  <c:v>1.9123000000000001</c:v>
                </c:pt>
                <c:pt idx="1721">
                  <c:v>1.8971</c:v>
                </c:pt>
                <c:pt idx="1722">
                  <c:v>1.8968</c:v>
                </c:pt>
                <c:pt idx="1723">
                  <c:v>1.879</c:v>
                </c:pt>
                <c:pt idx="1724">
                  <c:v>1.8622000000000001</c:v>
                </c:pt>
                <c:pt idx="1725">
                  <c:v>1.8774</c:v>
                </c:pt>
                <c:pt idx="1726">
                  <c:v>1.8070999999999999</c:v>
                </c:pt>
                <c:pt idx="1727">
                  <c:v>1.8143</c:v>
                </c:pt>
                <c:pt idx="1728">
                  <c:v>1.8769</c:v>
                </c:pt>
                <c:pt idx="1729">
                  <c:v>1.8960999999999999</c:v>
                </c:pt>
                <c:pt idx="1730">
                  <c:v>1.9158999999999999</c:v>
                </c:pt>
                <c:pt idx="1731">
                  <c:v>1.9842</c:v>
                </c:pt>
                <c:pt idx="1732">
                  <c:v>1.9415</c:v>
                </c:pt>
                <c:pt idx="1733">
                  <c:v>1.8502000000000001</c:v>
                </c:pt>
                <c:pt idx="1734">
                  <c:v>1.8378000000000001</c:v>
                </c:pt>
                <c:pt idx="1735">
                  <c:v>1.8580000000000001</c:v>
                </c:pt>
                <c:pt idx="1736">
                  <c:v>1.8705000000000001</c:v>
                </c:pt>
                <c:pt idx="1737">
                  <c:v>1.8216000000000001</c:v>
                </c:pt>
                <c:pt idx="1738">
                  <c:v>1.8559000000000001</c:v>
                </c:pt>
                <c:pt idx="1739">
                  <c:v>1.8588</c:v>
                </c:pt>
                <c:pt idx="1740">
                  <c:v>1.7692000000000001</c:v>
                </c:pt>
                <c:pt idx="1741">
                  <c:v>1.7857000000000001</c:v>
                </c:pt>
                <c:pt idx="1742">
                  <c:v>1.7970999999999999</c:v>
                </c:pt>
                <c:pt idx="1743">
                  <c:v>1.9097</c:v>
                </c:pt>
                <c:pt idx="1744">
                  <c:v>1.9547000000000001</c:v>
                </c:pt>
                <c:pt idx="1745">
                  <c:v>1.9609000000000001</c:v>
                </c:pt>
                <c:pt idx="1746">
                  <c:v>1.9507000000000001</c:v>
                </c:pt>
                <c:pt idx="1747">
                  <c:v>1.9497</c:v>
                </c:pt>
                <c:pt idx="1748">
                  <c:v>1.9527000000000001</c:v>
                </c:pt>
                <c:pt idx="1749">
                  <c:v>1.9430000000000001</c:v>
                </c:pt>
                <c:pt idx="1750">
                  <c:v>1.9275</c:v>
                </c:pt>
                <c:pt idx="1751">
                  <c:v>1.9119999999999999</c:v>
                </c:pt>
                <c:pt idx="1752">
                  <c:v>1.9355</c:v>
                </c:pt>
                <c:pt idx="1753">
                  <c:v>1.9775</c:v>
                </c:pt>
                <c:pt idx="1754">
                  <c:v>1.9455</c:v>
                </c:pt>
                <c:pt idx="1755">
                  <c:v>1.9698</c:v>
                </c:pt>
                <c:pt idx="1756">
                  <c:v>1.9413</c:v>
                </c:pt>
                <c:pt idx="1757">
                  <c:v>1.9601</c:v>
                </c:pt>
                <c:pt idx="1758">
                  <c:v>1.9076</c:v>
                </c:pt>
                <c:pt idx="1759">
                  <c:v>1.8834</c:v>
                </c:pt>
                <c:pt idx="1760">
                  <c:v>1.867</c:v>
                </c:pt>
                <c:pt idx="1761">
                  <c:v>1.8544</c:v>
                </c:pt>
                <c:pt idx="1762">
                  <c:v>1.9000999999999999</c:v>
                </c:pt>
                <c:pt idx="1763">
                  <c:v>1.8866000000000001</c:v>
                </c:pt>
                <c:pt idx="1764">
                  <c:v>1.8746</c:v>
                </c:pt>
                <c:pt idx="1765">
                  <c:v>1.8818999999999999</c:v>
                </c:pt>
                <c:pt idx="1766">
                  <c:v>1.8456999999999999</c:v>
                </c:pt>
                <c:pt idx="1767">
                  <c:v>1.8085</c:v>
                </c:pt>
                <c:pt idx="1768">
                  <c:v>1.8148</c:v>
                </c:pt>
                <c:pt idx="1769">
                  <c:v>1.8299000000000001</c:v>
                </c:pt>
                <c:pt idx="1770">
                  <c:v>1.7656000000000001</c:v>
                </c:pt>
                <c:pt idx="1771">
                  <c:v>1.7442</c:v>
                </c:pt>
                <c:pt idx="1772">
                  <c:v>1.7471000000000001</c:v>
                </c:pt>
                <c:pt idx="1773">
                  <c:v>1.7267999999999999</c:v>
                </c:pt>
                <c:pt idx="1774">
                  <c:v>1.7343</c:v>
                </c:pt>
                <c:pt idx="1775">
                  <c:v>1.8072999999999999</c:v>
                </c:pt>
                <c:pt idx="1776">
                  <c:v>1.7827999999999999</c:v>
                </c:pt>
                <c:pt idx="1777">
                  <c:v>1.8244</c:v>
                </c:pt>
                <c:pt idx="1778">
                  <c:v>1.7961</c:v>
                </c:pt>
                <c:pt idx="1779">
                  <c:v>1.7390000000000001</c:v>
                </c:pt>
                <c:pt idx="1780">
                  <c:v>1.7166999999999999</c:v>
                </c:pt>
                <c:pt idx="1781">
                  <c:v>1.734</c:v>
                </c:pt>
                <c:pt idx="1782">
                  <c:v>1.7058</c:v>
                </c:pt>
                <c:pt idx="1783">
                  <c:v>1.7256</c:v>
                </c:pt>
                <c:pt idx="1784">
                  <c:v>1.6420999999999999</c:v>
                </c:pt>
                <c:pt idx="1785">
                  <c:v>1.6256999999999999</c:v>
                </c:pt>
                <c:pt idx="1786">
                  <c:v>1.7081999999999999</c:v>
                </c:pt>
                <c:pt idx="1787">
                  <c:v>1.69</c:v>
                </c:pt>
                <c:pt idx="1788">
                  <c:v>1.7509999999999999</c:v>
                </c:pt>
                <c:pt idx="1789">
                  <c:v>1.6712</c:v>
                </c:pt>
                <c:pt idx="1790">
                  <c:v>1.6923999999999999</c:v>
                </c:pt>
                <c:pt idx="1791">
                  <c:v>1.772</c:v>
                </c:pt>
                <c:pt idx="1792">
                  <c:v>1.7805</c:v>
                </c:pt>
                <c:pt idx="1793">
                  <c:v>1.8192999999999999</c:v>
                </c:pt>
                <c:pt idx="1794">
                  <c:v>1.8324</c:v>
                </c:pt>
                <c:pt idx="1795">
                  <c:v>1.788</c:v>
                </c:pt>
                <c:pt idx="1796">
                  <c:v>1.7959000000000001</c:v>
                </c:pt>
                <c:pt idx="1797">
                  <c:v>1.8109</c:v>
                </c:pt>
                <c:pt idx="1798">
                  <c:v>1.7842</c:v>
                </c:pt>
                <c:pt idx="1799">
                  <c:v>1.7081999999999999</c:v>
                </c:pt>
                <c:pt idx="1800">
                  <c:v>1.7042999999999999</c:v>
                </c:pt>
                <c:pt idx="1801">
                  <c:v>1.6637</c:v>
                </c:pt>
                <c:pt idx="1802">
                  <c:v>1.6856</c:v>
                </c:pt>
                <c:pt idx="1803">
                  <c:v>1.6160000000000001</c:v>
                </c:pt>
                <c:pt idx="1804">
                  <c:v>1.5703</c:v>
                </c:pt>
                <c:pt idx="1805">
                  <c:v>1.5848</c:v>
                </c:pt>
                <c:pt idx="1806">
                  <c:v>1.5677000000000001</c:v>
                </c:pt>
                <c:pt idx="1807">
                  <c:v>1.5982000000000001</c:v>
                </c:pt>
                <c:pt idx="1808">
                  <c:v>1.5838000000000001</c:v>
                </c:pt>
                <c:pt idx="1809">
                  <c:v>1.5752999999999999</c:v>
                </c:pt>
                <c:pt idx="1810">
                  <c:v>1.6073</c:v>
                </c:pt>
                <c:pt idx="1811">
                  <c:v>1.5883</c:v>
                </c:pt>
                <c:pt idx="1812">
                  <c:v>1.5907</c:v>
                </c:pt>
                <c:pt idx="1813">
                  <c:v>1.5839000000000001</c:v>
                </c:pt>
                <c:pt idx="1814">
                  <c:v>1.5696000000000001</c:v>
                </c:pt>
                <c:pt idx="1815">
                  <c:v>1.5764</c:v>
                </c:pt>
                <c:pt idx="1816">
                  <c:v>1.6303000000000001</c:v>
                </c:pt>
                <c:pt idx="1817">
                  <c:v>1.6140000000000001</c:v>
                </c:pt>
                <c:pt idx="1818">
                  <c:v>1.6091</c:v>
                </c:pt>
                <c:pt idx="1819">
                  <c:v>1.6242000000000001</c:v>
                </c:pt>
                <c:pt idx="1820">
                  <c:v>1.6171</c:v>
                </c:pt>
                <c:pt idx="1821">
                  <c:v>1.5804</c:v>
                </c:pt>
                <c:pt idx="1822">
                  <c:v>1.6343000000000001</c:v>
                </c:pt>
                <c:pt idx="1823">
                  <c:v>1.7355</c:v>
                </c:pt>
                <c:pt idx="1824">
                  <c:v>1.7611000000000001</c:v>
                </c:pt>
                <c:pt idx="1825">
                  <c:v>1.6937</c:v>
                </c:pt>
                <c:pt idx="1826">
                  <c:v>1.7195</c:v>
                </c:pt>
                <c:pt idx="1827">
                  <c:v>1.7181</c:v>
                </c:pt>
                <c:pt idx="1828">
                  <c:v>1.7565999999999999</c:v>
                </c:pt>
                <c:pt idx="1829">
                  <c:v>1.7269000000000001</c:v>
                </c:pt>
                <c:pt idx="1830">
                  <c:v>1.6572</c:v>
                </c:pt>
                <c:pt idx="1831">
                  <c:v>1.7055</c:v>
                </c:pt>
                <c:pt idx="1832">
                  <c:v>1.7238</c:v>
                </c:pt>
                <c:pt idx="1833">
                  <c:v>1.7831999999999999</c:v>
                </c:pt>
                <c:pt idx="1834">
                  <c:v>1.8596999999999999</c:v>
                </c:pt>
                <c:pt idx="1835">
                  <c:v>1.8345</c:v>
                </c:pt>
                <c:pt idx="1836">
                  <c:v>1.8297000000000001</c:v>
                </c:pt>
                <c:pt idx="1837">
                  <c:v>1.7563</c:v>
                </c:pt>
                <c:pt idx="1838">
                  <c:v>1.7778</c:v>
                </c:pt>
                <c:pt idx="1839">
                  <c:v>1.7756000000000001</c:v>
                </c:pt>
                <c:pt idx="1840">
                  <c:v>1.7607999999999999</c:v>
                </c:pt>
                <c:pt idx="1841">
                  <c:v>1.7802</c:v>
                </c:pt>
                <c:pt idx="1842">
                  <c:v>1.72</c:v>
                </c:pt>
                <c:pt idx="1843">
                  <c:v>1.7202999999999999</c:v>
                </c:pt>
                <c:pt idx="1844">
                  <c:v>1.7450000000000001</c:v>
                </c:pt>
                <c:pt idx="1845">
                  <c:v>1.7472000000000001</c:v>
                </c:pt>
                <c:pt idx="1846">
                  <c:v>1.7775000000000001</c:v>
                </c:pt>
                <c:pt idx="1847">
                  <c:v>1.8278000000000001</c:v>
                </c:pt>
                <c:pt idx="1848">
                  <c:v>1.7327999999999999</c:v>
                </c:pt>
                <c:pt idx="1849">
                  <c:v>1.6758999999999999</c:v>
                </c:pt>
                <c:pt idx="1850">
                  <c:v>1.667</c:v>
                </c:pt>
                <c:pt idx="1851">
                  <c:v>1.6478999999999999</c:v>
                </c:pt>
                <c:pt idx="1852">
                  <c:v>1.6455</c:v>
                </c:pt>
                <c:pt idx="1853">
                  <c:v>1.6659999999999999</c:v>
                </c:pt>
                <c:pt idx="1854">
                  <c:v>1.7031000000000001</c:v>
                </c:pt>
                <c:pt idx="1855">
                  <c:v>1.6866000000000001</c:v>
                </c:pt>
                <c:pt idx="1856">
                  <c:v>1.7027000000000001</c:v>
                </c:pt>
                <c:pt idx="1857">
                  <c:v>1.7310000000000001</c:v>
                </c:pt>
                <c:pt idx="1858">
                  <c:v>1.7322</c:v>
                </c:pt>
                <c:pt idx="1859">
                  <c:v>1.7336</c:v>
                </c:pt>
                <c:pt idx="1860">
                  <c:v>1.8274999999999999</c:v>
                </c:pt>
                <c:pt idx="1861">
                  <c:v>1.8984000000000001</c:v>
                </c:pt>
                <c:pt idx="1862">
                  <c:v>1.9039999999999999</c:v>
                </c:pt>
                <c:pt idx="1863">
                  <c:v>1.8805000000000001</c:v>
                </c:pt>
                <c:pt idx="1864">
                  <c:v>1.8749</c:v>
                </c:pt>
                <c:pt idx="1865">
                  <c:v>1.9180999999999999</c:v>
                </c:pt>
                <c:pt idx="1866">
                  <c:v>1.8815</c:v>
                </c:pt>
                <c:pt idx="1867">
                  <c:v>1.8827</c:v>
                </c:pt>
                <c:pt idx="1868">
                  <c:v>1.8240000000000001</c:v>
                </c:pt>
                <c:pt idx="1869">
                  <c:v>1.8112999999999999</c:v>
                </c:pt>
                <c:pt idx="1870">
                  <c:v>1.802</c:v>
                </c:pt>
                <c:pt idx="1871">
                  <c:v>1.7829999999999999</c:v>
                </c:pt>
                <c:pt idx="1872">
                  <c:v>1.7564</c:v>
                </c:pt>
                <c:pt idx="1873">
                  <c:v>1.6932</c:v>
                </c:pt>
                <c:pt idx="1874">
                  <c:v>1.6321000000000001</c:v>
                </c:pt>
                <c:pt idx="1875">
                  <c:v>1.6017999999999999</c:v>
                </c:pt>
                <c:pt idx="1876">
                  <c:v>1.6493</c:v>
                </c:pt>
                <c:pt idx="1877">
                  <c:v>1.6691</c:v>
                </c:pt>
                <c:pt idx="1878">
                  <c:v>1.6874</c:v>
                </c:pt>
                <c:pt idx="1879">
                  <c:v>1.6445000000000001</c:v>
                </c:pt>
                <c:pt idx="1880">
                  <c:v>1.6312</c:v>
                </c:pt>
                <c:pt idx="1881">
                  <c:v>1.6153</c:v>
                </c:pt>
                <c:pt idx="1882">
                  <c:v>1.7270000000000001</c:v>
                </c:pt>
                <c:pt idx="1883">
                  <c:v>1.8253999999999999</c:v>
                </c:pt>
                <c:pt idx="1884">
                  <c:v>1.8227</c:v>
                </c:pt>
                <c:pt idx="1885">
                  <c:v>1.8371999999999999</c:v>
                </c:pt>
                <c:pt idx="1886">
                  <c:v>1.9463999999999999</c:v>
                </c:pt>
                <c:pt idx="1887">
                  <c:v>1.9646999999999999</c:v>
                </c:pt>
                <c:pt idx="1888">
                  <c:v>1.978</c:v>
                </c:pt>
                <c:pt idx="1889">
                  <c:v>2.0240999999999998</c:v>
                </c:pt>
                <c:pt idx="1890">
                  <c:v>2.0425</c:v>
                </c:pt>
                <c:pt idx="1891">
                  <c:v>2.0072000000000001</c:v>
                </c:pt>
                <c:pt idx="1892">
                  <c:v>2.0895000000000001</c:v>
                </c:pt>
                <c:pt idx="1893">
                  <c:v>2.1082999999999998</c:v>
                </c:pt>
                <c:pt idx="1894">
                  <c:v>2.0771000000000002</c:v>
                </c:pt>
                <c:pt idx="1895">
                  <c:v>2.1366000000000001</c:v>
                </c:pt>
                <c:pt idx="1896">
                  <c:v>2.1673</c:v>
                </c:pt>
                <c:pt idx="1897">
                  <c:v>2.1558000000000002</c:v>
                </c:pt>
                <c:pt idx="1898">
                  <c:v>2.1764999999999999</c:v>
                </c:pt>
                <c:pt idx="1899">
                  <c:v>2.1728000000000001</c:v>
                </c:pt>
                <c:pt idx="1900">
                  <c:v>2.1046999999999998</c:v>
                </c:pt>
                <c:pt idx="1901">
                  <c:v>2.0708000000000002</c:v>
                </c:pt>
                <c:pt idx="1902">
                  <c:v>2.1368</c:v>
                </c:pt>
                <c:pt idx="1903">
                  <c:v>2.1353</c:v>
                </c:pt>
                <c:pt idx="1904">
                  <c:v>2.0878000000000001</c:v>
                </c:pt>
                <c:pt idx="1905">
                  <c:v>2.0952000000000002</c:v>
                </c:pt>
                <c:pt idx="1906">
                  <c:v>2.0695000000000001</c:v>
                </c:pt>
                <c:pt idx="1907">
                  <c:v>2.0341999999999998</c:v>
                </c:pt>
                <c:pt idx="1908">
                  <c:v>2.0373999999999999</c:v>
                </c:pt>
                <c:pt idx="1909">
                  <c:v>2.0815000000000001</c:v>
                </c:pt>
                <c:pt idx="1910">
                  <c:v>2.1143000000000001</c:v>
                </c:pt>
                <c:pt idx="1911">
                  <c:v>2.0958999999999999</c:v>
                </c:pt>
                <c:pt idx="1912">
                  <c:v>2.0716000000000001</c:v>
                </c:pt>
                <c:pt idx="1913">
                  <c:v>2.0407999999999999</c:v>
                </c:pt>
                <c:pt idx="1914">
                  <c:v>2.0102000000000002</c:v>
                </c:pt>
                <c:pt idx="1915">
                  <c:v>2.0468000000000002</c:v>
                </c:pt>
                <c:pt idx="1916">
                  <c:v>2.0659000000000001</c:v>
                </c:pt>
                <c:pt idx="1917">
                  <c:v>2.0091000000000001</c:v>
                </c:pt>
                <c:pt idx="1918">
                  <c:v>1.9850000000000001</c:v>
                </c:pt>
                <c:pt idx="1919">
                  <c:v>2.0404</c:v>
                </c:pt>
                <c:pt idx="1920">
                  <c:v>2.0602999999999998</c:v>
                </c:pt>
                <c:pt idx="1921">
                  <c:v>1.9851000000000001</c:v>
                </c:pt>
                <c:pt idx="1922">
                  <c:v>1.9400999999999999</c:v>
                </c:pt>
                <c:pt idx="1923">
                  <c:v>1.9617</c:v>
                </c:pt>
                <c:pt idx="1924">
                  <c:v>1.9468000000000001</c:v>
                </c:pt>
                <c:pt idx="1925">
                  <c:v>1.9899</c:v>
                </c:pt>
                <c:pt idx="1926">
                  <c:v>2.0200999999999998</c:v>
                </c:pt>
                <c:pt idx="1927">
                  <c:v>1.9771000000000001</c:v>
                </c:pt>
                <c:pt idx="1928">
                  <c:v>1.9460999999999999</c:v>
                </c:pt>
                <c:pt idx="1929">
                  <c:v>1.89</c:v>
                </c:pt>
                <c:pt idx="1930">
                  <c:v>1.8815</c:v>
                </c:pt>
                <c:pt idx="1931">
                  <c:v>1.8942000000000001</c:v>
                </c:pt>
                <c:pt idx="1932">
                  <c:v>1.9209000000000001</c:v>
                </c:pt>
                <c:pt idx="1933">
                  <c:v>1.9216</c:v>
                </c:pt>
                <c:pt idx="1934">
                  <c:v>1.8902000000000001</c:v>
                </c:pt>
                <c:pt idx="1935">
                  <c:v>1.9415</c:v>
                </c:pt>
                <c:pt idx="1936">
                  <c:v>1.9280999999999999</c:v>
                </c:pt>
                <c:pt idx="1937">
                  <c:v>1.8573</c:v>
                </c:pt>
                <c:pt idx="1938">
                  <c:v>1.893</c:v>
                </c:pt>
                <c:pt idx="1939">
                  <c:v>1.8823000000000001</c:v>
                </c:pt>
                <c:pt idx="1940">
                  <c:v>1.9514</c:v>
                </c:pt>
                <c:pt idx="1941">
                  <c:v>2.0003000000000002</c:v>
                </c:pt>
                <c:pt idx="1942">
                  <c:v>2.0099999999999998</c:v>
                </c:pt>
                <c:pt idx="1943">
                  <c:v>1.974</c:v>
                </c:pt>
                <c:pt idx="1944">
                  <c:v>1.9458</c:v>
                </c:pt>
                <c:pt idx="1945">
                  <c:v>1.9654</c:v>
                </c:pt>
                <c:pt idx="1946">
                  <c:v>1.9694</c:v>
                </c:pt>
                <c:pt idx="1947">
                  <c:v>1.9300999999999999</c:v>
                </c:pt>
                <c:pt idx="1948">
                  <c:v>1.9411</c:v>
                </c:pt>
                <c:pt idx="1949">
                  <c:v>1.9782999999999999</c:v>
                </c:pt>
                <c:pt idx="1950">
                  <c:v>1.9439</c:v>
                </c:pt>
                <c:pt idx="1951">
                  <c:v>1.9383999999999999</c:v>
                </c:pt>
                <c:pt idx="1952">
                  <c:v>1.9237</c:v>
                </c:pt>
                <c:pt idx="1953">
                  <c:v>1.9396</c:v>
                </c:pt>
                <c:pt idx="1954">
                  <c:v>1.9149</c:v>
                </c:pt>
                <c:pt idx="1955">
                  <c:v>1.8888</c:v>
                </c:pt>
                <c:pt idx="1956">
                  <c:v>1.8606</c:v>
                </c:pt>
                <c:pt idx="1957">
                  <c:v>1.8966000000000001</c:v>
                </c:pt>
                <c:pt idx="1958">
                  <c:v>1.8944000000000001</c:v>
                </c:pt>
                <c:pt idx="1959">
                  <c:v>1.8644000000000001</c:v>
                </c:pt>
                <c:pt idx="1960">
                  <c:v>1.9512</c:v>
                </c:pt>
                <c:pt idx="1961">
                  <c:v>2.0369999999999999</c:v>
                </c:pt>
                <c:pt idx="1962">
                  <c:v>2.0135999999999998</c:v>
                </c:pt>
                <c:pt idx="1963">
                  <c:v>1.9818</c:v>
                </c:pt>
                <c:pt idx="1964">
                  <c:v>2.0495999999999999</c:v>
                </c:pt>
                <c:pt idx="1965">
                  <c:v>2.0042</c:v>
                </c:pt>
                <c:pt idx="1966">
                  <c:v>2.0451999999999999</c:v>
                </c:pt>
                <c:pt idx="1967">
                  <c:v>2.0556999999999999</c:v>
                </c:pt>
                <c:pt idx="1968">
                  <c:v>2.0739000000000001</c:v>
                </c:pt>
                <c:pt idx="1969">
                  <c:v>2.1657999999999999</c:v>
                </c:pt>
                <c:pt idx="1970">
                  <c:v>2.1656</c:v>
                </c:pt>
                <c:pt idx="1971">
                  <c:v>2.2111000000000001</c:v>
                </c:pt>
                <c:pt idx="1972">
                  <c:v>2.1737000000000002</c:v>
                </c:pt>
                <c:pt idx="1973">
                  <c:v>2.0272000000000001</c:v>
                </c:pt>
                <c:pt idx="1974">
                  <c:v>1.9551000000000001</c:v>
                </c:pt>
                <c:pt idx="1975">
                  <c:v>1.9638</c:v>
                </c:pt>
                <c:pt idx="1976">
                  <c:v>2.0312000000000001</c:v>
                </c:pt>
                <c:pt idx="1977">
                  <c:v>2.0055999999999998</c:v>
                </c:pt>
                <c:pt idx="1978">
                  <c:v>2.0539000000000001</c:v>
                </c:pt>
                <c:pt idx="1979">
                  <c:v>2.1417999999999999</c:v>
                </c:pt>
                <c:pt idx="1980">
                  <c:v>2.1434000000000002</c:v>
                </c:pt>
                <c:pt idx="1981">
                  <c:v>2.1147</c:v>
                </c:pt>
                <c:pt idx="1982">
                  <c:v>2.1017999999999999</c:v>
                </c:pt>
                <c:pt idx="1983">
                  <c:v>2.0952000000000002</c:v>
                </c:pt>
                <c:pt idx="1984">
                  <c:v>2.1036999999999999</c:v>
                </c:pt>
                <c:pt idx="1985">
                  <c:v>2.1092</c:v>
                </c:pt>
                <c:pt idx="1986">
                  <c:v>2.0888</c:v>
                </c:pt>
                <c:pt idx="1987">
                  <c:v>2.0434999999999999</c:v>
                </c:pt>
                <c:pt idx="1988">
                  <c:v>2.1305999999999998</c:v>
                </c:pt>
                <c:pt idx="1989">
                  <c:v>2.0642</c:v>
                </c:pt>
                <c:pt idx="1990">
                  <c:v>2.0714000000000001</c:v>
                </c:pt>
                <c:pt idx="1991">
                  <c:v>2.08</c:v>
                </c:pt>
                <c:pt idx="1992">
                  <c:v>1.9765999999999999</c:v>
                </c:pt>
                <c:pt idx="1993">
                  <c:v>1.9307000000000001</c:v>
                </c:pt>
                <c:pt idx="1994">
                  <c:v>1.8779999999999999</c:v>
                </c:pt>
                <c:pt idx="1995">
                  <c:v>1.8522000000000001</c:v>
                </c:pt>
                <c:pt idx="1996">
                  <c:v>1.831</c:v>
                </c:pt>
                <c:pt idx="1997">
                  <c:v>1.7675000000000001</c:v>
                </c:pt>
                <c:pt idx="1998">
                  <c:v>1.8291999999999999</c:v>
                </c:pt>
                <c:pt idx="1999">
                  <c:v>1.8713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EE-4925-B53C-4DBE18EE34D0}"/>
            </c:ext>
          </c:extLst>
        </c:ser>
        <c:ser>
          <c:idx val="1"/>
          <c:order val="1"/>
          <c:tx>
            <c:v>RMSD Best Docked CA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Sheet1!$F$2:$F$2001</c:f>
              <c:numCache>
                <c:formatCode>General</c:formatCode>
                <c:ptCount val="20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</c:numCache>
            </c:numRef>
          </c:cat>
          <c:val>
            <c:numRef>
              <c:f>Sheet1!$O$2:$O$2001</c:f>
              <c:numCache>
                <c:formatCode>General</c:formatCode>
                <c:ptCount val="2000"/>
                <c:pt idx="0">
                  <c:v>0</c:v>
                </c:pt>
                <c:pt idx="1">
                  <c:v>0.49840000000000001</c:v>
                </c:pt>
                <c:pt idx="2">
                  <c:v>0.54179999999999995</c:v>
                </c:pt>
                <c:pt idx="3">
                  <c:v>0.57520000000000004</c:v>
                </c:pt>
                <c:pt idx="4">
                  <c:v>0.59550000000000003</c:v>
                </c:pt>
                <c:pt idx="5">
                  <c:v>0.61219999999999997</c:v>
                </c:pt>
                <c:pt idx="6">
                  <c:v>0.59570000000000001</c:v>
                </c:pt>
                <c:pt idx="7">
                  <c:v>0.67079999999999995</c:v>
                </c:pt>
                <c:pt idx="8">
                  <c:v>0.752</c:v>
                </c:pt>
                <c:pt idx="9">
                  <c:v>0.76139999999999997</c:v>
                </c:pt>
                <c:pt idx="10">
                  <c:v>0.80049999999999999</c:v>
                </c:pt>
                <c:pt idx="11">
                  <c:v>0.8367</c:v>
                </c:pt>
                <c:pt idx="12">
                  <c:v>0.80610000000000004</c:v>
                </c:pt>
                <c:pt idx="13">
                  <c:v>0.75780000000000003</c:v>
                </c:pt>
                <c:pt idx="14">
                  <c:v>0.82540000000000002</c:v>
                </c:pt>
                <c:pt idx="15">
                  <c:v>0.80600000000000005</c:v>
                </c:pt>
                <c:pt idx="16">
                  <c:v>0.77049999999999996</c:v>
                </c:pt>
                <c:pt idx="17">
                  <c:v>0.72499999999999998</c:v>
                </c:pt>
                <c:pt idx="18">
                  <c:v>0.73919999999999997</c:v>
                </c:pt>
                <c:pt idx="19">
                  <c:v>0.79710000000000003</c:v>
                </c:pt>
                <c:pt idx="20">
                  <c:v>0.8377</c:v>
                </c:pt>
                <c:pt idx="21">
                  <c:v>0.81930000000000003</c:v>
                </c:pt>
                <c:pt idx="22">
                  <c:v>0.78800000000000003</c:v>
                </c:pt>
                <c:pt idx="23">
                  <c:v>0.77749999999999997</c:v>
                </c:pt>
                <c:pt idx="24">
                  <c:v>0.8377</c:v>
                </c:pt>
                <c:pt idx="25">
                  <c:v>0.7702</c:v>
                </c:pt>
                <c:pt idx="26">
                  <c:v>0.871</c:v>
                </c:pt>
                <c:pt idx="27">
                  <c:v>0.91020000000000001</c:v>
                </c:pt>
                <c:pt idx="28">
                  <c:v>0.88480000000000003</c:v>
                </c:pt>
                <c:pt idx="29">
                  <c:v>0.85160000000000002</c:v>
                </c:pt>
                <c:pt idx="30">
                  <c:v>0.86639999999999995</c:v>
                </c:pt>
                <c:pt idx="31">
                  <c:v>0.81930000000000003</c:v>
                </c:pt>
                <c:pt idx="32">
                  <c:v>0.84250000000000003</c:v>
                </c:pt>
                <c:pt idx="33">
                  <c:v>0.83840000000000003</c:v>
                </c:pt>
                <c:pt idx="34">
                  <c:v>0.83560000000000001</c:v>
                </c:pt>
                <c:pt idx="35">
                  <c:v>0.83440000000000003</c:v>
                </c:pt>
                <c:pt idx="36">
                  <c:v>0.79590000000000005</c:v>
                </c:pt>
                <c:pt idx="37">
                  <c:v>0.85360000000000003</c:v>
                </c:pt>
                <c:pt idx="38">
                  <c:v>0.81279999999999997</c:v>
                </c:pt>
                <c:pt idx="39">
                  <c:v>0.8</c:v>
                </c:pt>
                <c:pt idx="40">
                  <c:v>0.8266</c:v>
                </c:pt>
                <c:pt idx="41">
                  <c:v>0.84330000000000005</c:v>
                </c:pt>
                <c:pt idx="42">
                  <c:v>0.83830000000000005</c:v>
                </c:pt>
                <c:pt idx="43">
                  <c:v>0.875</c:v>
                </c:pt>
                <c:pt idx="44">
                  <c:v>0.87970000000000004</c:v>
                </c:pt>
                <c:pt idx="45">
                  <c:v>0.93520000000000003</c:v>
                </c:pt>
                <c:pt idx="46">
                  <c:v>0.98880000000000001</c:v>
                </c:pt>
                <c:pt idx="47">
                  <c:v>0.99029999999999996</c:v>
                </c:pt>
                <c:pt idx="48">
                  <c:v>0.95799999999999996</c:v>
                </c:pt>
                <c:pt idx="49">
                  <c:v>0.94499999999999995</c:v>
                </c:pt>
                <c:pt idx="50">
                  <c:v>0.90029999999999999</c:v>
                </c:pt>
                <c:pt idx="51">
                  <c:v>0.95599999999999996</c:v>
                </c:pt>
                <c:pt idx="52">
                  <c:v>0.9597</c:v>
                </c:pt>
                <c:pt idx="53">
                  <c:v>0.93140000000000001</c:v>
                </c:pt>
                <c:pt idx="54">
                  <c:v>0.96060000000000001</c:v>
                </c:pt>
                <c:pt idx="55">
                  <c:v>0.98939999999999995</c:v>
                </c:pt>
                <c:pt idx="56">
                  <c:v>1.0193000000000001</c:v>
                </c:pt>
                <c:pt idx="57">
                  <c:v>0.97560000000000002</c:v>
                </c:pt>
                <c:pt idx="58">
                  <c:v>1.0108999999999999</c:v>
                </c:pt>
                <c:pt idx="59">
                  <c:v>1.0411999999999999</c:v>
                </c:pt>
                <c:pt idx="60">
                  <c:v>1.0382</c:v>
                </c:pt>
                <c:pt idx="61">
                  <c:v>0.98070000000000002</c:v>
                </c:pt>
                <c:pt idx="62">
                  <c:v>0.9355</c:v>
                </c:pt>
                <c:pt idx="63">
                  <c:v>1.0077</c:v>
                </c:pt>
                <c:pt idx="64">
                  <c:v>1.0782</c:v>
                </c:pt>
                <c:pt idx="65">
                  <c:v>1.1076999999999999</c:v>
                </c:pt>
                <c:pt idx="66">
                  <c:v>1.2149000000000001</c:v>
                </c:pt>
                <c:pt idx="67">
                  <c:v>1.1224000000000001</c:v>
                </c:pt>
                <c:pt idx="68">
                  <c:v>1.1572</c:v>
                </c:pt>
                <c:pt idx="69">
                  <c:v>1.1493</c:v>
                </c:pt>
                <c:pt idx="70">
                  <c:v>1.2033</c:v>
                </c:pt>
                <c:pt idx="71">
                  <c:v>1.1149</c:v>
                </c:pt>
                <c:pt idx="72">
                  <c:v>1.0883</c:v>
                </c:pt>
                <c:pt idx="73">
                  <c:v>1.0454000000000001</c:v>
                </c:pt>
                <c:pt idx="74">
                  <c:v>1.0667</c:v>
                </c:pt>
                <c:pt idx="75">
                  <c:v>1.0456000000000001</c:v>
                </c:pt>
                <c:pt idx="76">
                  <c:v>1.0728</c:v>
                </c:pt>
                <c:pt idx="77">
                  <c:v>1.1185</c:v>
                </c:pt>
                <c:pt idx="78">
                  <c:v>1.2062999999999999</c:v>
                </c:pt>
                <c:pt idx="79">
                  <c:v>1.1724000000000001</c:v>
                </c:pt>
                <c:pt idx="80">
                  <c:v>1.0931</c:v>
                </c:pt>
                <c:pt idx="81">
                  <c:v>1.1073</c:v>
                </c:pt>
                <c:pt idx="82">
                  <c:v>1.1391</c:v>
                </c:pt>
                <c:pt idx="83">
                  <c:v>1.1284000000000001</c:v>
                </c:pt>
                <c:pt idx="84">
                  <c:v>1.1012</c:v>
                </c:pt>
                <c:pt idx="85">
                  <c:v>1.0926</c:v>
                </c:pt>
                <c:pt idx="86">
                  <c:v>1.0916999999999999</c:v>
                </c:pt>
                <c:pt idx="87">
                  <c:v>1.1116999999999999</c:v>
                </c:pt>
                <c:pt idx="88">
                  <c:v>1.0589999999999999</c:v>
                </c:pt>
                <c:pt idx="89">
                  <c:v>1.0067999999999999</c:v>
                </c:pt>
                <c:pt idx="90">
                  <c:v>0.97470000000000001</c:v>
                </c:pt>
                <c:pt idx="91">
                  <c:v>0.95609999999999995</c:v>
                </c:pt>
                <c:pt idx="92">
                  <c:v>0.97299999999999998</c:v>
                </c:pt>
                <c:pt idx="93">
                  <c:v>1.0448999999999999</c:v>
                </c:pt>
                <c:pt idx="94">
                  <c:v>1.1273</c:v>
                </c:pt>
                <c:pt idx="95">
                  <c:v>1.1248</c:v>
                </c:pt>
                <c:pt idx="96">
                  <c:v>1.1193</c:v>
                </c:pt>
                <c:pt idx="97">
                  <c:v>1.1447000000000001</c:v>
                </c:pt>
                <c:pt idx="98">
                  <c:v>1.0871</c:v>
                </c:pt>
                <c:pt idx="99">
                  <c:v>1.0862000000000001</c:v>
                </c:pt>
                <c:pt idx="100">
                  <c:v>1.1232</c:v>
                </c:pt>
                <c:pt idx="101">
                  <c:v>1.1312</c:v>
                </c:pt>
                <c:pt idx="102">
                  <c:v>1.1226</c:v>
                </c:pt>
                <c:pt idx="103">
                  <c:v>1.0630999999999999</c:v>
                </c:pt>
                <c:pt idx="104">
                  <c:v>1.0813999999999999</c:v>
                </c:pt>
                <c:pt idx="105">
                  <c:v>1.1419999999999999</c:v>
                </c:pt>
                <c:pt idx="106">
                  <c:v>1.1737</c:v>
                </c:pt>
                <c:pt idx="107">
                  <c:v>1.1924999999999999</c:v>
                </c:pt>
                <c:pt idx="108">
                  <c:v>1.1607000000000001</c:v>
                </c:pt>
                <c:pt idx="109">
                  <c:v>1.1485000000000001</c:v>
                </c:pt>
                <c:pt idx="110">
                  <c:v>1.1445000000000001</c:v>
                </c:pt>
                <c:pt idx="111">
                  <c:v>1.1265000000000001</c:v>
                </c:pt>
                <c:pt idx="112">
                  <c:v>1.1024</c:v>
                </c:pt>
                <c:pt idx="113">
                  <c:v>1.1392</c:v>
                </c:pt>
                <c:pt idx="114">
                  <c:v>1.1476999999999999</c:v>
                </c:pt>
                <c:pt idx="115">
                  <c:v>1.1164000000000001</c:v>
                </c:pt>
                <c:pt idx="116">
                  <c:v>1.0994999999999999</c:v>
                </c:pt>
                <c:pt idx="117">
                  <c:v>1.1095999999999999</c:v>
                </c:pt>
                <c:pt idx="118">
                  <c:v>1.1016999999999999</c:v>
                </c:pt>
                <c:pt idx="119">
                  <c:v>1.1147</c:v>
                </c:pt>
                <c:pt idx="120">
                  <c:v>1.0908</c:v>
                </c:pt>
                <c:pt idx="121">
                  <c:v>1.115</c:v>
                </c:pt>
                <c:pt idx="122">
                  <c:v>1.1220000000000001</c:v>
                </c:pt>
                <c:pt idx="123">
                  <c:v>1.2487999999999999</c:v>
                </c:pt>
                <c:pt idx="124">
                  <c:v>1.3181</c:v>
                </c:pt>
                <c:pt idx="125">
                  <c:v>1.2705</c:v>
                </c:pt>
                <c:pt idx="126">
                  <c:v>1.2372000000000001</c:v>
                </c:pt>
                <c:pt idx="127">
                  <c:v>1.2702</c:v>
                </c:pt>
                <c:pt idx="128">
                  <c:v>1.2573000000000001</c:v>
                </c:pt>
                <c:pt idx="129">
                  <c:v>1.2786999999999999</c:v>
                </c:pt>
                <c:pt idx="130">
                  <c:v>1.2869999999999999</c:v>
                </c:pt>
                <c:pt idx="131">
                  <c:v>1.2718</c:v>
                </c:pt>
                <c:pt idx="132">
                  <c:v>1.2222999999999999</c:v>
                </c:pt>
                <c:pt idx="133">
                  <c:v>1.1433</c:v>
                </c:pt>
                <c:pt idx="134">
                  <c:v>1.1469</c:v>
                </c:pt>
                <c:pt idx="135">
                  <c:v>1.1444000000000001</c:v>
                </c:pt>
                <c:pt idx="136">
                  <c:v>1.1614</c:v>
                </c:pt>
                <c:pt idx="137">
                  <c:v>1.1653</c:v>
                </c:pt>
                <c:pt idx="138">
                  <c:v>1.1738</c:v>
                </c:pt>
                <c:pt idx="139">
                  <c:v>1.1798</c:v>
                </c:pt>
                <c:pt idx="140">
                  <c:v>1.2374000000000001</c:v>
                </c:pt>
                <c:pt idx="141">
                  <c:v>1.2475000000000001</c:v>
                </c:pt>
                <c:pt idx="142">
                  <c:v>1.2986</c:v>
                </c:pt>
                <c:pt idx="143">
                  <c:v>1.3420000000000001</c:v>
                </c:pt>
                <c:pt idx="144">
                  <c:v>1.3301000000000001</c:v>
                </c:pt>
                <c:pt idx="145">
                  <c:v>1.2976000000000001</c:v>
                </c:pt>
                <c:pt idx="146">
                  <c:v>1.2584</c:v>
                </c:pt>
                <c:pt idx="147">
                  <c:v>1.2485999999999999</c:v>
                </c:pt>
                <c:pt idx="148">
                  <c:v>1.2504</c:v>
                </c:pt>
                <c:pt idx="149">
                  <c:v>1.141</c:v>
                </c:pt>
                <c:pt idx="150">
                  <c:v>1.1346000000000001</c:v>
                </c:pt>
                <c:pt idx="151">
                  <c:v>1.0963000000000001</c:v>
                </c:pt>
                <c:pt idx="152">
                  <c:v>1.0458000000000001</c:v>
                </c:pt>
                <c:pt idx="153">
                  <c:v>0.99329999999999996</c:v>
                </c:pt>
                <c:pt idx="154">
                  <c:v>1.0470999999999999</c:v>
                </c:pt>
                <c:pt idx="155">
                  <c:v>1.0511999999999999</c:v>
                </c:pt>
                <c:pt idx="156">
                  <c:v>1.0494000000000001</c:v>
                </c:pt>
                <c:pt idx="157">
                  <c:v>1.0903</c:v>
                </c:pt>
                <c:pt idx="158">
                  <c:v>1.0967</c:v>
                </c:pt>
                <c:pt idx="159">
                  <c:v>1.0443</c:v>
                </c:pt>
                <c:pt idx="160">
                  <c:v>1.05</c:v>
                </c:pt>
                <c:pt idx="161">
                  <c:v>1.0736000000000001</c:v>
                </c:pt>
                <c:pt idx="162">
                  <c:v>1.0966</c:v>
                </c:pt>
                <c:pt idx="163">
                  <c:v>1.109</c:v>
                </c:pt>
                <c:pt idx="164">
                  <c:v>1.1225000000000001</c:v>
                </c:pt>
                <c:pt idx="165">
                  <c:v>1.1275999999999999</c:v>
                </c:pt>
                <c:pt idx="166">
                  <c:v>1.1366000000000001</c:v>
                </c:pt>
                <c:pt idx="167">
                  <c:v>1.1625000000000001</c:v>
                </c:pt>
                <c:pt idx="168">
                  <c:v>1.2076</c:v>
                </c:pt>
                <c:pt idx="169">
                  <c:v>1.161</c:v>
                </c:pt>
                <c:pt idx="170">
                  <c:v>1.1171</c:v>
                </c:pt>
                <c:pt idx="171">
                  <c:v>1.1057999999999999</c:v>
                </c:pt>
                <c:pt idx="172">
                  <c:v>1.1417999999999999</c:v>
                </c:pt>
                <c:pt idx="173">
                  <c:v>1.1205000000000001</c:v>
                </c:pt>
                <c:pt idx="174">
                  <c:v>1.1079000000000001</c:v>
                </c:pt>
                <c:pt idx="175">
                  <c:v>1.1101000000000001</c:v>
                </c:pt>
                <c:pt idx="176">
                  <c:v>1.1556</c:v>
                </c:pt>
                <c:pt idx="177">
                  <c:v>1.0953999999999999</c:v>
                </c:pt>
                <c:pt idx="178">
                  <c:v>1.1191</c:v>
                </c:pt>
                <c:pt idx="179">
                  <c:v>1.1040000000000001</c:v>
                </c:pt>
                <c:pt idx="180">
                  <c:v>1.1600999999999999</c:v>
                </c:pt>
                <c:pt idx="181">
                  <c:v>1.1235999999999999</c:v>
                </c:pt>
                <c:pt idx="182">
                  <c:v>1.1039000000000001</c:v>
                </c:pt>
                <c:pt idx="183">
                  <c:v>1.1472</c:v>
                </c:pt>
                <c:pt idx="184">
                  <c:v>1.2074</c:v>
                </c:pt>
                <c:pt idx="185">
                  <c:v>1.2388999999999999</c:v>
                </c:pt>
                <c:pt idx="186">
                  <c:v>1.3055000000000001</c:v>
                </c:pt>
                <c:pt idx="187">
                  <c:v>1.3230999999999999</c:v>
                </c:pt>
                <c:pt idx="188">
                  <c:v>1.3363</c:v>
                </c:pt>
                <c:pt idx="189">
                  <c:v>1.3512999999999999</c:v>
                </c:pt>
                <c:pt idx="190">
                  <c:v>1.2682</c:v>
                </c:pt>
                <c:pt idx="191">
                  <c:v>1.2135</c:v>
                </c:pt>
                <c:pt idx="192">
                  <c:v>1.2023999999999999</c:v>
                </c:pt>
                <c:pt idx="193">
                  <c:v>1.2665999999999999</c:v>
                </c:pt>
                <c:pt idx="194">
                  <c:v>1.1742999999999999</c:v>
                </c:pt>
                <c:pt idx="195">
                  <c:v>1.2264999999999999</c:v>
                </c:pt>
                <c:pt idx="196">
                  <c:v>1.1933</c:v>
                </c:pt>
                <c:pt idx="197">
                  <c:v>1.2295</c:v>
                </c:pt>
                <c:pt idx="198">
                  <c:v>1.2995000000000001</c:v>
                </c:pt>
                <c:pt idx="199">
                  <c:v>1.2615000000000001</c:v>
                </c:pt>
                <c:pt idx="200">
                  <c:v>1.28</c:v>
                </c:pt>
                <c:pt idx="201">
                  <c:v>1.3203</c:v>
                </c:pt>
                <c:pt idx="202">
                  <c:v>1.3232999999999999</c:v>
                </c:pt>
                <c:pt idx="203">
                  <c:v>1.2891999999999999</c:v>
                </c:pt>
                <c:pt idx="204">
                  <c:v>1.2553000000000001</c:v>
                </c:pt>
                <c:pt idx="205">
                  <c:v>1.2452000000000001</c:v>
                </c:pt>
                <c:pt idx="206">
                  <c:v>1.2585999999999999</c:v>
                </c:pt>
                <c:pt idx="207">
                  <c:v>1.2166999999999999</c:v>
                </c:pt>
                <c:pt idx="208">
                  <c:v>1.1438999999999999</c:v>
                </c:pt>
                <c:pt idx="209">
                  <c:v>1.1091</c:v>
                </c:pt>
                <c:pt idx="210">
                  <c:v>1.1378999999999999</c:v>
                </c:pt>
                <c:pt idx="211">
                  <c:v>1.1698</c:v>
                </c:pt>
                <c:pt idx="212">
                  <c:v>1.1979</c:v>
                </c:pt>
                <c:pt idx="213">
                  <c:v>1.2269000000000001</c:v>
                </c:pt>
                <c:pt idx="214">
                  <c:v>1.2622</c:v>
                </c:pt>
                <c:pt idx="215">
                  <c:v>1.2555000000000001</c:v>
                </c:pt>
                <c:pt idx="216">
                  <c:v>1.2372000000000001</c:v>
                </c:pt>
                <c:pt idx="217">
                  <c:v>1.26</c:v>
                </c:pt>
                <c:pt idx="218">
                  <c:v>1.3163</c:v>
                </c:pt>
                <c:pt idx="219">
                  <c:v>1.2467999999999999</c:v>
                </c:pt>
                <c:pt idx="220">
                  <c:v>1.1867000000000001</c:v>
                </c:pt>
                <c:pt idx="221">
                  <c:v>1.234</c:v>
                </c:pt>
                <c:pt idx="222">
                  <c:v>1.3076000000000001</c:v>
                </c:pt>
                <c:pt idx="223">
                  <c:v>1.3133999999999999</c:v>
                </c:pt>
                <c:pt idx="224">
                  <c:v>1.2799</c:v>
                </c:pt>
                <c:pt idx="225">
                  <c:v>1.2692000000000001</c:v>
                </c:pt>
                <c:pt idx="226">
                  <c:v>1.2476</c:v>
                </c:pt>
                <c:pt idx="227">
                  <c:v>1.2234</c:v>
                </c:pt>
                <c:pt idx="228">
                  <c:v>1.2138</c:v>
                </c:pt>
                <c:pt idx="229">
                  <c:v>1.1954</c:v>
                </c:pt>
                <c:pt idx="230">
                  <c:v>1.1377999999999999</c:v>
                </c:pt>
                <c:pt idx="231">
                  <c:v>1.1319999999999999</c:v>
                </c:pt>
                <c:pt idx="232">
                  <c:v>1.1149</c:v>
                </c:pt>
                <c:pt idx="233">
                  <c:v>1.1020000000000001</c:v>
                </c:pt>
                <c:pt idx="234">
                  <c:v>1.0617000000000001</c:v>
                </c:pt>
                <c:pt idx="235">
                  <c:v>1.0609</c:v>
                </c:pt>
                <c:pt idx="236">
                  <c:v>0.99139999999999995</c:v>
                </c:pt>
                <c:pt idx="237">
                  <c:v>0.98340000000000005</c:v>
                </c:pt>
                <c:pt idx="238">
                  <c:v>0.95620000000000005</c:v>
                </c:pt>
                <c:pt idx="239">
                  <c:v>0.995</c:v>
                </c:pt>
                <c:pt idx="240">
                  <c:v>0.95020000000000004</c:v>
                </c:pt>
                <c:pt idx="241">
                  <c:v>0.89570000000000005</c:v>
                </c:pt>
                <c:pt idx="242">
                  <c:v>0.98960000000000004</c:v>
                </c:pt>
                <c:pt idx="243">
                  <c:v>0.9929</c:v>
                </c:pt>
                <c:pt idx="244">
                  <c:v>1.0703</c:v>
                </c:pt>
                <c:pt idx="245">
                  <c:v>1.0257000000000001</c:v>
                </c:pt>
                <c:pt idx="246">
                  <c:v>1.0143</c:v>
                </c:pt>
                <c:pt idx="247">
                  <c:v>0.98109999999999997</c:v>
                </c:pt>
                <c:pt idx="248">
                  <c:v>0.98860000000000003</c:v>
                </c:pt>
                <c:pt idx="249">
                  <c:v>1.0435000000000001</c:v>
                </c:pt>
                <c:pt idx="250">
                  <c:v>1.0908</c:v>
                </c:pt>
                <c:pt idx="251">
                  <c:v>1.1282000000000001</c:v>
                </c:pt>
                <c:pt idx="252">
                  <c:v>1.1930000000000001</c:v>
                </c:pt>
                <c:pt idx="253">
                  <c:v>1.246</c:v>
                </c:pt>
                <c:pt idx="254">
                  <c:v>1.3003</c:v>
                </c:pt>
                <c:pt idx="255">
                  <c:v>1.3461000000000001</c:v>
                </c:pt>
                <c:pt idx="256">
                  <c:v>1.2989999999999999</c:v>
                </c:pt>
                <c:pt idx="257">
                  <c:v>1.2981</c:v>
                </c:pt>
                <c:pt idx="258">
                  <c:v>1.2741</c:v>
                </c:pt>
                <c:pt idx="259">
                  <c:v>1.2035</c:v>
                </c:pt>
                <c:pt idx="260">
                  <c:v>1.1577999999999999</c:v>
                </c:pt>
                <c:pt idx="261">
                  <c:v>1.1033999999999999</c:v>
                </c:pt>
                <c:pt idx="262">
                  <c:v>1.0879000000000001</c:v>
                </c:pt>
                <c:pt idx="263">
                  <c:v>1.0818000000000001</c:v>
                </c:pt>
                <c:pt idx="264">
                  <c:v>1.0447</c:v>
                </c:pt>
                <c:pt idx="265">
                  <c:v>0.99060000000000004</c:v>
                </c:pt>
                <c:pt idx="266">
                  <c:v>0.99429999999999996</c:v>
                </c:pt>
                <c:pt idx="267">
                  <c:v>1.0595000000000001</c:v>
                </c:pt>
                <c:pt idx="268">
                  <c:v>1.0327</c:v>
                </c:pt>
                <c:pt idx="269">
                  <c:v>1.0378000000000001</c:v>
                </c:pt>
                <c:pt idx="270">
                  <c:v>1.0033000000000001</c:v>
                </c:pt>
                <c:pt idx="271">
                  <c:v>1.0274000000000001</c:v>
                </c:pt>
                <c:pt idx="272">
                  <c:v>1.0403</c:v>
                </c:pt>
                <c:pt idx="273">
                  <c:v>1.0641</c:v>
                </c:pt>
                <c:pt idx="274">
                  <c:v>0.98870000000000002</c:v>
                </c:pt>
                <c:pt idx="275">
                  <c:v>0.98570000000000002</c:v>
                </c:pt>
                <c:pt idx="276">
                  <c:v>1.0434000000000001</c:v>
                </c:pt>
                <c:pt idx="277">
                  <c:v>1.0258</c:v>
                </c:pt>
                <c:pt idx="278">
                  <c:v>0.98850000000000005</c:v>
                </c:pt>
                <c:pt idx="279">
                  <c:v>1.0276000000000001</c:v>
                </c:pt>
                <c:pt idx="280">
                  <c:v>1.06</c:v>
                </c:pt>
                <c:pt idx="281">
                  <c:v>0.97850000000000004</c:v>
                </c:pt>
                <c:pt idx="282">
                  <c:v>0.99780000000000002</c:v>
                </c:pt>
                <c:pt idx="283">
                  <c:v>1.0483</c:v>
                </c:pt>
                <c:pt idx="284">
                  <c:v>1.0482</c:v>
                </c:pt>
                <c:pt idx="285">
                  <c:v>1.0829</c:v>
                </c:pt>
                <c:pt idx="286">
                  <c:v>1.1271</c:v>
                </c:pt>
                <c:pt idx="287">
                  <c:v>1.0750999999999999</c:v>
                </c:pt>
                <c:pt idx="288">
                  <c:v>1.1028</c:v>
                </c:pt>
                <c:pt idx="289">
                  <c:v>1.1766000000000001</c:v>
                </c:pt>
                <c:pt idx="290">
                  <c:v>1.2611000000000001</c:v>
                </c:pt>
                <c:pt idx="291">
                  <c:v>1.4135</c:v>
                </c:pt>
                <c:pt idx="292">
                  <c:v>1.4408000000000001</c:v>
                </c:pt>
                <c:pt idx="293">
                  <c:v>1.4399</c:v>
                </c:pt>
                <c:pt idx="294">
                  <c:v>1.4601</c:v>
                </c:pt>
                <c:pt idx="295">
                  <c:v>1.4964999999999999</c:v>
                </c:pt>
                <c:pt idx="296">
                  <c:v>1.4346000000000001</c:v>
                </c:pt>
                <c:pt idx="297">
                  <c:v>1.4842</c:v>
                </c:pt>
                <c:pt idx="298">
                  <c:v>1.4564999999999999</c:v>
                </c:pt>
                <c:pt idx="299">
                  <c:v>1.4015</c:v>
                </c:pt>
                <c:pt idx="300">
                  <c:v>1.3122</c:v>
                </c:pt>
                <c:pt idx="301">
                  <c:v>1.2898000000000001</c:v>
                </c:pt>
                <c:pt idx="302">
                  <c:v>1.27</c:v>
                </c:pt>
                <c:pt idx="303">
                  <c:v>1.3619000000000001</c:v>
                </c:pt>
                <c:pt idx="304">
                  <c:v>1.4251</c:v>
                </c:pt>
                <c:pt idx="305">
                  <c:v>1.4226000000000001</c:v>
                </c:pt>
                <c:pt idx="306">
                  <c:v>1.4330000000000001</c:v>
                </c:pt>
                <c:pt idx="307">
                  <c:v>1.4436</c:v>
                </c:pt>
                <c:pt idx="308">
                  <c:v>1.4436</c:v>
                </c:pt>
                <c:pt idx="309">
                  <c:v>1.4189000000000001</c:v>
                </c:pt>
                <c:pt idx="310">
                  <c:v>1.3796999999999999</c:v>
                </c:pt>
                <c:pt idx="311">
                  <c:v>1.4020999999999999</c:v>
                </c:pt>
                <c:pt idx="312">
                  <c:v>1.4167000000000001</c:v>
                </c:pt>
                <c:pt idx="313">
                  <c:v>1.4427000000000001</c:v>
                </c:pt>
                <c:pt idx="314">
                  <c:v>1.5049999999999999</c:v>
                </c:pt>
                <c:pt idx="315">
                  <c:v>1.5385</c:v>
                </c:pt>
                <c:pt idx="316">
                  <c:v>1.5214000000000001</c:v>
                </c:pt>
                <c:pt idx="317">
                  <c:v>1.5205</c:v>
                </c:pt>
                <c:pt idx="318">
                  <c:v>1.4878</c:v>
                </c:pt>
                <c:pt idx="319">
                  <c:v>1.5288999999999999</c:v>
                </c:pt>
                <c:pt idx="320">
                  <c:v>1.4509000000000001</c:v>
                </c:pt>
                <c:pt idx="321">
                  <c:v>1.4056</c:v>
                </c:pt>
                <c:pt idx="322">
                  <c:v>1.3888</c:v>
                </c:pt>
                <c:pt idx="323">
                  <c:v>1.3315999999999999</c:v>
                </c:pt>
                <c:pt idx="324">
                  <c:v>1.3252999999999999</c:v>
                </c:pt>
                <c:pt idx="325">
                  <c:v>1.3443000000000001</c:v>
                </c:pt>
                <c:pt idx="326">
                  <c:v>1.3613</c:v>
                </c:pt>
                <c:pt idx="327">
                  <c:v>1.3849</c:v>
                </c:pt>
                <c:pt idx="328">
                  <c:v>1.3711</c:v>
                </c:pt>
                <c:pt idx="329">
                  <c:v>1.3434999999999999</c:v>
                </c:pt>
                <c:pt idx="330">
                  <c:v>1.3980999999999999</c:v>
                </c:pt>
                <c:pt idx="331">
                  <c:v>1.3833</c:v>
                </c:pt>
                <c:pt idx="332">
                  <c:v>1.3678999999999999</c:v>
                </c:pt>
                <c:pt idx="333">
                  <c:v>1.3613999999999999</c:v>
                </c:pt>
                <c:pt idx="334">
                  <c:v>1.3573</c:v>
                </c:pt>
                <c:pt idx="335">
                  <c:v>1.4334</c:v>
                </c:pt>
                <c:pt idx="336">
                  <c:v>1.4436</c:v>
                </c:pt>
                <c:pt idx="337">
                  <c:v>1.4762</c:v>
                </c:pt>
                <c:pt idx="338">
                  <c:v>1.4448000000000001</c:v>
                </c:pt>
                <c:pt idx="339">
                  <c:v>1.3984000000000001</c:v>
                </c:pt>
                <c:pt idx="340">
                  <c:v>1.3884000000000001</c:v>
                </c:pt>
                <c:pt idx="341">
                  <c:v>1.3621000000000001</c:v>
                </c:pt>
                <c:pt idx="342">
                  <c:v>1.3628</c:v>
                </c:pt>
                <c:pt idx="343">
                  <c:v>1.365</c:v>
                </c:pt>
                <c:pt idx="344">
                  <c:v>1.3588</c:v>
                </c:pt>
                <c:pt idx="345">
                  <c:v>1.385</c:v>
                </c:pt>
                <c:pt idx="346">
                  <c:v>1.3865000000000001</c:v>
                </c:pt>
                <c:pt idx="347">
                  <c:v>1.3793</c:v>
                </c:pt>
                <c:pt idx="348">
                  <c:v>1.3588</c:v>
                </c:pt>
                <c:pt idx="349">
                  <c:v>1.2952999999999999</c:v>
                </c:pt>
                <c:pt idx="350">
                  <c:v>1.2477</c:v>
                </c:pt>
                <c:pt idx="351">
                  <c:v>1.2057</c:v>
                </c:pt>
                <c:pt idx="352">
                  <c:v>1.1702999999999999</c:v>
                </c:pt>
                <c:pt idx="353">
                  <c:v>1.1392</c:v>
                </c:pt>
                <c:pt idx="354">
                  <c:v>1.1565000000000001</c:v>
                </c:pt>
                <c:pt idx="355">
                  <c:v>1.2705</c:v>
                </c:pt>
                <c:pt idx="356">
                  <c:v>1.3401000000000001</c:v>
                </c:pt>
                <c:pt idx="357">
                  <c:v>1.4103000000000001</c:v>
                </c:pt>
                <c:pt idx="358">
                  <c:v>1.4242999999999999</c:v>
                </c:pt>
                <c:pt idx="359">
                  <c:v>1.4207000000000001</c:v>
                </c:pt>
                <c:pt idx="360">
                  <c:v>1.3380000000000001</c:v>
                </c:pt>
                <c:pt idx="361">
                  <c:v>1.3025</c:v>
                </c:pt>
                <c:pt idx="362">
                  <c:v>1.3546</c:v>
                </c:pt>
                <c:pt idx="363">
                  <c:v>1.4234</c:v>
                </c:pt>
                <c:pt idx="364">
                  <c:v>1.4415</c:v>
                </c:pt>
                <c:pt idx="365">
                  <c:v>1.4751000000000001</c:v>
                </c:pt>
                <c:pt idx="366">
                  <c:v>1.5210999999999999</c:v>
                </c:pt>
                <c:pt idx="367">
                  <c:v>1.4996</c:v>
                </c:pt>
                <c:pt idx="368">
                  <c:v>1.5059</c:v>
                </c:pt>
                <c:pt idx="369">
                  <c:v>1.5154000000000001</c:v>
                </c:pt>
                <c:pt idx="370">
                  <c:v>1.5757000000000001</c:v>
                </c:pt>
                <c:pt idx="371">
                  <c:v>1.5317000000000001</c:v>
                </c:pt>
                <c:pt idx="372">
                  <c:v>1.5905</c:v>
                </c:pt>
                <c:pt idx="373">
                  <c:v>1.6391</c:v>
                </c:pt>
                <c:pt idx="374">
                  <c:v>1.6266</c:v>
                </c:pt>
                <c:pt idx="375">
                  <c:v>1.6696</c:v>
                </c:pt>
                <c:pt idx="376">
                  <c:v>1.6105</c:v>
                </c:pt>
                <c:pt idx="377">
                  <c:v>1.5109999999999999</c:v>
                </c:pt>
                <c:pt idx="378">
                  <c:v>1.4481999999999999</c:v>
                </c:pt>
                <c:pt idx="379">
                  <c:v>1.4366000000000001</c:v>
                </c:pt>
                <c:pt idx="380">
                  <c:v>1.4656</c:v>
                </c:pt>
                <c:pt idx="381">
                  <c:v>1.4750000000000001</c:v>
                </c:pt>
                <c:pt idx="382">
                  <c:v>1.4957</c:v>
                </c:pt>
                <c:pt idx="383">
                  <c:v>1.4613</c:v>
                </c:pt>
                <c:pt idx="384">
                  <c:v>1.4376</c:v>
                </c:pt>
                <c:pt idx="385">
                  <c:v>1.4107000000000001</c:v>
                </c:pt>
                <c:pt idx="386">
                  <c:v>1.383</c:v>
                </c:pt>
                <c:pt idx="387">
                  <c:v>1.3411</c:v>
                </c:pt>
                <c:pt idx="388">
                  <c:v>1.3976999999999999</c:v>
                </c:pt>
                <c:pt idx="389">
                  <c:v>1.4303999999999999</c:v>
                </c:pt>
                <c:pt idx="390">
                  <c:v>1.4862</c:v>
                </c:pt>
                <c:pt idx="391">
                  <c:v>1.4856</c:v>
                </c:pt>
                <c:pt idx="392">
                  <c:v>1.4053</c:v>
                </c:pt>
                <c:pt idx="393">
                  <c:v>1.3862000000000001</c:v>
                </c:pt>
                <c:pt idx="394">
                  <c:v>1.3936999999999999</c:v>
                </c:pt>
                <c:pt idx="395">
                  <c:v>1.3878999999999999</c:v>
                </c:pt>
                <c:pt idx="396">
                  <c:v>1.3676999999999999</c:v>
                </c:pt>
                <c:pt idx="397">
                  <c:v>1.3909</c:v>
                </c:pt>
                <c:pt idx="398">
                  <c:v>1.3715999999999999</c:v>
                </c:pt>
                <c:pt idx="399">
                  <c:v>1.379</c:v>
                </c:pt>
                <c:pt idx="400">
                  <c:v>1.3692</c:v>
                </c:pt>
                <c:pt idx="401">
                  <c:v>1.2952999999999999</c:v>
                </c:pt>
                <c:pt idx="402">
                  <c:v>1.242</c:v>
                </c:pt>
                <c:pt idx="403">
                  <c:v>1.3008999999999999</c:v>
                </c:pt>
                <c:pt idx="404">
                  <c:v>1.3585</c:v>
                </c:pt>
                <c:pt idx="405">
                  <c:v>1.3164</c:v>
                </c:pt>
                <c:pt idx="406">
                  <c:v>1.3262</c:v>
                </c:pt>
                <c:pt idx="407">
                  <c:v>1.3843000000000001</c:v>
                </c:pt>
                <c:pt idx="408">
                  <c:v>1.3640000000000001</c:v>
                </c:pt>
                <c:pt idx="409">
                  <c:v>1.2998000000000001</c:v>
                </c:pt>
                <c:pt idx="410">
                  <c:v>1.3150999999999999</c:v>
                </c:pt>
                <c:pt idx="411">
                  <c:v>1.3028999999999999</c:v>
                </c:pt>
                <c:pt idx="412">
                  <c:v>1.3186</c:v>
                </c:pt>
                <c:pt idx="413">
                  <c:v>1.3498000000000001</c:v>
                </c:pt>
                <c:pt idx="414">
                  <c:v>1.3759999999999999</c:v>
                </c:pt>
                <c:pt idx="415">
                  <c:v>1.4216</c:v>
                </c:pt>
                <c:pt idx="416">
                  <c:v>1.4512</c:v>
                </c:pt>
                <c:pt idx="417">
                  <c:v>1.488</c:v>
                </c:pt>
                <c:pt idx="418">
                  <c:v>1.5025999999999999</c:v>
                </c:pt>
                <c:pt idx="419">
                  <c:v>1.4679</c:v>
                </c:pt>
                <c:pt idx="420">
                  <c:v>1.506</c:v>
                </c:pt>
                <c:pt idx="421">
                  <c:v>1.4725999999999999</c:v>
                </c:pt>
                <c:pt idx="422">
                  <c:v>1.4319999999999999</c:v>
                </c:pt>
                <c:pt idx="423">
                  <c:v>1.3929</c:v>
                </c:pt>
                <c:pt idx="424">
                  <c:v>1.3712</c:v>
                </c:pt>
                <c:pt idx="425">
                  <c:v>1.3707</c:v>
                </c:pt>
                <c:pt idx="426">
                  <c:v>1.3009999999999999</c:v>
                </c:pt>
                <c:pt idx="427">
                  <c:v>1.2661</c:v>
                </c:pt>
                <c:pt idx="428">
                  <c:v>1.3118000000000001</c:v>
                </c:pt>
                <c:pt idx="429">
                  <c:v>1.3872</c:v>
                </c:pt>
                <c:pt idx="430">
                  <c:v>1.4069</c:v>
                </c:pt>
                <c:pt idx="431">
                  <c:v>1.3883000000000001</c:v>
                </c:pt>
                <c:pt idx="432">
                  <c:v>1.3452999999999999</c:v>
                </c:pt>
                <c:pt idx="433">
                  <c:v>1.3608</c:v>
                </c:pt>
                <c:pt idx="434">
                  <c:v>1.3325</c:v>
                </c:pt>
                <c:pt idx="435">
                  <c:v>1.2961</c:v>
                </c:pt>
                <c:pt idx="436">
                  <c:v>1.3264</c:v>
                </c:pt>
                <c:pt idx="437">
                  <c:v>1.2811999999999999</c:v>
                </c:pt>
                <c:pt idx="438">
                  <c:v>1.2286999999999999</c:v>
                </c:pt>
                <c:pt idx="439">
                  <c:v>1.2963</c:v>
                </c:pt>
                <c:pt idx="440">
                  <c:v>1.3621000000000001</c:v>
                </c:pt>
                <c:pt idx="441">
                  <c:v>1.3238000000000001</c:v>
                </c:pt>
                <c:pt idx="442">
                  <c:v>1.4161999999999999</c:v>
                </c:pt>
                <c:pt idx="443">
                  <c:v>1.3511</c:v>
                </c:pt>
                <c:pt idx="444">
                  <c:v>1.3306</c:v>
                </c:pt>
                <c:pt idx="445">
                  <c:v>1.2554000000000001</c:v>
                </c:pt>
                <c:pt idx="446">
                  <c:v>1.2125999999999999</c:v>
                </c:pt>
                <c:pt idx="447">
                  <c:v>1.2744</c:v>
                </c:pt>
                <c:pt idx="448">
                  <c:v>1.3076000000000001</c:v>
                </c:pt>
                <c:pt idx="449">
                  <c:v>1.3187</c:v>
                </c:pt>
                <c:pt idx="450">
                  <c:v>1.3363</c:v>
                </c:pt>
                <c:pt idx="451">
                  <c:v>1.3287</c:v>
                </c:pt>
                <c:pt idx="452">
                  <c:v>1.3008</c:v>
                </c:pt>
                <c:pt idx="453">
                  <c:v>1.3191999999999999</c:v>
                </c:pt>
                <c:pt idx="454">
                  <c:v>1.3023</c:v>
                </c:pt>
                <c:pt idx="455">
                  <c:v>1.2749999999999999</c:v>
                </c:pt>
                <c:pt idx="456">
                  <c:v>1.2241</c:v>
                </c:pt>
                <c:pt idx="457">
                  <c:v>1.2659</c:v>
                </c:pt>
                <c:pt idx="458">
                  <c:v>1.2649999999999999</c:v>
                </c:pt>
                <c:pt idx="459">
                  <c:v>1.1861999999999999</c:v>
                </c:pt>
                <c:pt idx="460">
                  <c:v>1.1934</c:v>
                </c:pt>
                <c:pt idx="461">
                  <c:v>1.1948000000000001</c:v>
                </c:pt>
                <c:pt idx="462">
                  <c:v>1.2214</c:v>
                </c:pt>
                <c:pt idx="463">
                  <c:v>1.2642</c:v>
                </c:pt>
                <c:pt idx="464">
                  <c:v>1.2446999999999999</c:v>
                </c:pt>
                <c:pt idx="465">
                  <c:v>1.2697000000000001</c:v>
                </c:pt>
                <c:pt idx="466">
                  <c:v>1.2567999999999999</c:v>
                </c:pt>
                <c:pt idx="467">
                  <c:v>1.2339</c:v>
                </c:pt>
                <c:pt idx="468">
                  <c:v>1.2764</c:v>
                </c:pt>
                <c:pt idx="469">
                  <c:v>1.2796000000000001</c:v>
                </c:pt>
                <c:pt idx="470">
                  <c:v>1.2065999999999999</c:v>
                </c:pt>
                <c:pt idx="471">
                  <c:v>1.2302</c:v>
                </c:pt>
                <c:pt idx="472">
                  <c:v>1.2245999999999999</c:v>
                </c:pt>
                <c:pt idx="473">
                  <c:v>1.1702999999999999</c:v>
                </c:pt>
                <c:pt idx="474">
                  <c:v>1.1388</c:v>
                </c:pt>
                <c:pt idx="475">
                  <c:v>1.0985</c:v>
                </c:pt>
                <c:pt idx="476">
                  <c:v>1.1517999999999999</c:v>
                </c:pt>
                <c:pt idx="477">
                  <c:v>1.1837</c:v>
                </c:pt>
                <c:pt idx="478">
                  <c:v>1.139</c:v>
                </c:pt>
                <c:pt idx="479">
                  <c:v>1.1124000000000001</c:v>
                </c:pt>
                <c:pt idx="480">
                  <c:v>1.2054</c:v>
                </c:pt>
                <c:pt idx="481">
                  <c:v>1.2501</c:v>
                </c:pt>
                <c:pt idx="482">
                  <c:v>1.2329000000000001</c:v>
                </c:pt>
                <c:pt idx="483">
                  <c:v>1.2236</c:v>
                </c:pt>
                <c:pt idx="484">
                  <c:v>1.1906000000000001</c:v>
                </c:pt>
                <c:pt idx="485">
                  <c:v>1.1680999999999999</c:v>
                </c:pt>
                <c:pt idx="486">
                  <c:v>1.1596</c:v>
                </c:pt>
                <c:pt idx="487">
                  <c:v>1.1961999999999999</c:v>
                </c:pt>
                <c:pt idx="488">
                  <c:v>1.1793</c:v>
                </c:pt>
                <c:pt idx="489">
                  <c:v>1.2202999999999999</c:v>
                </c:pt>
                <c:pt idx="490">
                  <c:v>1.1629</c:v>
                </c:pt>
                <c:pt idx="491">
                  <c:v>1.1615</c:v>
                </c:pt>
                <c:pt idx="492">
                  <c:v>1.2113</c:v>
                </c:pt>
                <c:pt idx="493">
                  <c:v>1.2057</c:v>
                </c:pt>
                <c:pt idx="494">
                  <c:v>1.2573000000000001</c:v>
                </c:pt>
                <c:pt idx="495">
                  <c:v>1.3328</c:v>
                </c:pt>
                <c:pt idx="496">
                  <c:v>1.3308</c:v>
                </c:pt>
                <c:pt idx="497">
                  <c:v>1.2684</c:v>
                </c:pt>
                <c:pt idx="498">
                  <c:v>1.2782</c:v>
                </c:pt>
                <c:pt idx="499">
                  <c:v>1.3081</c:v>
                </c:pt>
                <c:pt idx="500">
                  <c:v>1.3529</c:v>
                </c:pt>
                <c:pt idx="501">
                  <c:v>1.3078000000000001</c:v>
                </c:pt>
                <c:pt idx="502">
                  <c:v>1.3553999999999999</c:v>
                </c:pt>
                <c:pt idx="503">
                  <c:v>1.4197</c:v>
                </c:pt>
                <c:pt idx="504">
                  <c:v>1.4325000000000001</c:v>
                </c:pt>
                <c:pt idx="505">
                  <c:v>1.4036999999999999</c:v>
                </c:pt>
                <c:pt idx="506">
                  <c:v>1.4208000000000001</c:v>
                </c:pt>
                <c:pt idx="507">
                  <c:v>1.4422999999999999</c:v>
                </c:pt>
                <c:pt idx="508">
                  <c:v>1.357</c:v>
                </c:pt>
                <c:pt idx="509">
                  <c:v>1.3232999999999999</c:v>
                </c:pt>
                <c:pt idx="510">
                  <c:v>1.3314999999999999</c:v>
                </c:pt>
                <c:pt idx="511">
                  <c:v>1.3862000000000001</c:v>
                </c:pt>
                <c:pt idx="512">
                  <c:v>1.3420000000000001</c:v>
                </c:pt>
                <c:pt idx="513">
                  <c:v>1.2616000000000001</c:v>
                </c:pt>
                <c:pt idx="514">
                  <c:v>1.3008</c:v>
                </c:pt>
                <c:pt idx="515">
                  <c:v>1.2643</c:v>
                </c:pt>
                <c:pt idx="516">
                  <c:v>1.3104</c:v>
                </c:pt>
                <c:pt idx="517">
                  <c:v>1.3572</c:v>
                </c:pt>
                <c:pt idx="518">
                  <c:v>1.3525</c:v>
                </c:pt>
                <c:pt idx="519">
                  <c:v>1.3347</c:v>
                </c:pt>
                <c:pt idx="520">
                  <c:v>1.3609</c:v>
                </c:pt>
                <c:pt idx="521">
                  <c:v>1.3788</c:v>
                </c:pt>
                <c:pt idx="522">
                  <c:v>1.3448</c:v>
                </c:pt>
                <c:pt idx="523">
                  <c:v>1.3743000000000001</c:v>
                </c:pt>
                <c:pt idx="524">
                  <c:v>1.3567</c:v>
                </c:pt>
                <c:pt idx="525">
                  <c:v>1.3250999999999999</c:v>
                </c:pt>
                <c:pt idx="526">
                  <c:v>1.3046</c:v>
                </c:pt>
                <c:pt idx="527">
                  <c:v>1.2809999999999999</c:v>
                </c:pt>
                <c:pt idx="528">
                  <c:v>1.3197000000000001</c:v>
                </c:pt>
                <c:pt idx="529">
                  <c:v>1.3254999999999999</c:v>
                </c:pt>
                <c:pt idx="530">
                  <c:v>1.3421000000000001</c:v>
                </c:pt>
                <c:pt idx="531">
                  <c:v>1.3774</c:v>
                </c:pt>
                <c:pt idx="532">
                  <c:v>1.4028</c:v>
                </c:pt>
                <c:pt idx="533">
                  <c:v>1.4226000000000001</c:v>
                </c:pt>
                <c:pt idx="534">
                  <c:v>1.4406000000000001</c:v>
                </c:pt>
                <c:pt idx="535">
                  <c:v>1.4469000000000001</c:v>
                </c:pt>
                <c:pt idx="536">
                  <c:v>1.3651</c:v>
                </c:pt>
                <c:pt idx="537">
                  <c:v>1.3452</c:v>
                </c:pt>
                <c:pt idx="538">
                  <c:v>1.3691</c:v>
                </c:pt>
                <c:pt idx="539">
                  <c:v>1.3524</c:v>
                </c:pt>
                <c:pt idx="540">
                  <c:v>1.3306</c:v>
                </c:pt>
                <c:pt idx="541">
                  <c:v>1.3603000000000001</c:v>
                </c:pt>
                <c:pt idx="542">
                  <c:v>1.3325</c:v>
                </c:pt>
                <c:pt idx="543">
                  <c:v>1.3386</c:v>
                </c:pt>
                <c:pt idx="544">
                  <c:v>1.3802000000000001</c:v>
                </c:pt>
                <c:pt idx="545">
                  <c:v>1.3662000000000001</c:v>
                </c:pt>
                <c:pt idx="546">
                  <c:v>1.3743000000000001</c:v>
                </c:pt>
                <c:pt idx="547">
                  <c:v>1.3827</c:v>
                </c:pt>
                <c:pt idx="548">
                  <c:v>1.3703000000000001</c:v>
                </c:pt>
                <c:pt idx="549">
                  <c:v>1.3525</c:v>
                </c:pt>
                <c:pt idx="550">
                  <c:v>1.3392999999999999</c:v>
                </c:pt>
                <c:pt idx="551">
                  <c:v>1.3255999999999999</c:v>
                </c:pt>
                <c:pt idx="552">
                  <c:v>1.2609999999999999</c:v>
                </c:pt>
                <c:pt idx="553">
                  <c:v>1.2944</c:v>
                </c:pt>
                <c:pt idx="554">
                  <c:v>1.2970999999999999</c:v>
                </c:pt>
                <c:pt idx="555">
                  <c:v>1.2982</c:v>
                </c:pt>
                <c:pt idx="556">
                  <c:v>1.2937000000000001</c:v>
                </c:pt>
                <c:pt idx="557">
                  <c:v>1.3166</c:v>
                </c:pt>
                <c:pt idx="558">
                  <c:v>1.3110999999999999</c:v>
                </c:pt>
                <c:pt idx="559">
                  <c:v>1.2818000000000001</c:v>
                </c:pt>
                <c:pt idx="560">
                  <c:v>1.3149999999999999</c:v>
                </c:pt>
                <c:pt idx="561">
                  <c:v>1.3071999999999999</c:v>
                </c:pt>
                <c:pt idx="562">
                  <c:v>1.3249</c:v>
                </c:pt>
                <c:pt idx="563">
                  <c:v>1.3292999999999999</c:v>
                </c:pt>
                <c:pt idx="564">
                  <c:v>1.2641</c:v>
                </c:pt>
                <c:pt idx="565">
                  <c:v>1.3125</c:v>
                </c:pt>
                <c:pt idx="566">
                  <c:v>1.2555000000000001</c:v>
                </c:pt>
                <c:pt idx="567">
                  <c:v>1.2118</c:v>
                </c:pt>
                <c:pt idx="568">
                  <c:v>1.2401</c:v>
                </c:pt>
                <c:pt idx="569">
                  <c:v>1.3084</c:v>
                </c:pt>
                <c:pt idx="570">
                  <c:v>1.3106</c:v>
                </c:pt>
                <c:pt idx="571">
                  <c:v>1.3436999999999999</c:v>
                </c:pt>
                <c:pt idx="572">
                  <c:v>1.3389</c:v>
                </c:pt>
                <c:pt idx="573">
                  <c:v>1.2397</c:v>
                </c:pt>
                <c:pt idx="574">
                  <c:v>1.2465999999999999</c:v>
                </c:pt>
                <c:pt idx="575">
                  <c:v>1.2415</c:v>
                </c:pt>
                <c:pt idx="576">
                  <c:v>1.2032</c:v>
                </c:pt>
                <c:pt idx="577">
                  <c:v>1.204</c:v>
                </c:pt>
                <c:pt idx="578">
                  <c:v>1.2476</c:v>
                </c:pt>
                <c:pt idx="579">
                  <c:v>1.2485999999999999</c:v>
                </c:pt>
                <c:pt idx="580">
                  <c:v>1.252</c:v>
                </c:pt>
                <c:pt idx="581">
                  <c:v>1.218</c:v>
                </c:pt>
                <c:pt idx="582">
                  <c:v>1.1935</c:v>
                </c:pt>
                <c:pt idx="583">
                  <c:v>1.2605999999999999</c:v>
                </c:pt>
                <c:pt idx="584">
                  <c:v>1.3117000000000001</c:v>
                </c:pt>
                <c:pt idx="585">
                  <c:v>1.3243</c:v>
                </c:pt>
                <c:pt idx="586">
                  <c:v>1.3278000000000001</c:v>
                </c:pt>
                <c:pt idx="587">
                  <c:v>1.3240000000000001</c:v>
                </c:pt>
                <c:pt idx="588">
                  <c:v>1.3392999999999999</c:v>
                </c:pt>
                <c:pt idx="589">
                  <c:v>1.3079000000000001</c:v>
                </c:pt>
                <c:pt idx="590">
                  <c:v>1.2967</c:v>
                </c:pt>
                <c:pt idx="591">
                  <c:v>1.2839</c:v>
                </c:pt>
                <c:pt idx="592">
                  <c:v>1.2736000000000001</c:v>
                </c:pt>
                <c:pt idx="593">
                  <c:v>1.2168000000000001</c:v>
                </c:pt>
                <c:pt idx="594">
                  <c:v>1.2302999999999999</c:v>
                </c:pt>
                <c:pt idx="595">
                  <c:v>1.2122999999999999</c:v>
                </c:pt>
                <c:pt idx="596">
                  <c:v>1.2015</c:v>
                </c:pt>
                <c:pt idx="597">
                  <c:v>1.2265999999999999</c:v>
                </c:pt>
                <c:pt idx="598">
                  <c:v>1.2172000000000001</c:v>
                </c:pt>
                <c:pt idx="599">
                  <c:v>1.2488999999999999</c:v>
                </c:pt>
                <c:pt idx="600">
                  <c:v>1.2205999999999999</c:v>
                </c:pt>
                <c:pt idx="601">
                  <c:v>1.3078000000000001</c:v>
                </c:pt>
                <c:pt idx="602">
                  <c:v>1.3349</c:v>
                </c:pt>
                <c:pt idx="603">
                  <c:v>1.3645</c:v>
                </c:pt>
                <c:pt idx="604">
                  <c:v>1.306</c:v>
                </c:pt>
                <c:pt idx="605">
                  <c:v>1.3465</c:v>
                </c:pt>
                <c:pt idx="606">
                  <c:v>1.4077999999999999</c:v>
                </c:pt>
                <c:pt idx="607">
                  <c:v>1.3929</c:v>
                </c:pt>
                <c:pt idx="608">
                  <c:v>1.3567</c:v>
                </c:pt>
                <c:pt idx="609">
                  <c:v>1.3769</c:v>
                </c:pt>
                <c:pt idx="610">
                  <c:v>1.3946000000000001</c:v>
                </c:pt>
                <c:pt idx="611">
                  <c:v>1.3677999999999999</c:v>
                </c:pt>
                <c:pt idx="612">
                  <c:v>1.3507</c:v>
                </c:pt>
                <c:pt idx="613">
                  <c:v>1.3107</c:v>
                </c:pt>
                <c:pt idx="614">
                  <c:v>1.3411999999999999</c:v>
                </c:pt>
                <c:pt idx="615">
                  <c:v>1.3301000000000001</c:v>
                </c:pt>
                <c:pt idx="616">
                  <c:v>1.3230999999999999</c:v>
                </c:pt>
                <c:pt idx="617">
                  <c:v>1.3058000000000001</c:v>
                </c:pt>
                <c:pt idx="618">
                  <c:v>1.2923</c:v>
                </c:pt>
                <c:pt idx="619">
                  <c:v>1.2747999999999999</c:v>
                </c:pt>
                <c:pt idx="620">
                  <c:v>1.2986</c:v>
                </c:pt>
                <c:pt idx="621">
                  <c:v>1.2793000000000001</c:v>
                </c:pt>
                <c:pt idx="622">
                  <c:v>1.2798</c:v>
                </c:pt>
                <c:pt idx="623">
                  <c:v>1.2378</c:v>
                </c:pt>
                <c:pt idx="624">
                  <c:v>1.2714000000000001</c:v>
                </c:pt>
                <c:pt idx="625">
                  <c:v>1.2869999999999999</c:v>
                </c:pt>
                <c:pt idx="626">
                  <c:v>1.2944</c:v>
                </c:pt>
                <c:pt idx="627">
                  <c:v>1.2545999999999999</c:v>
                </c:pt>
                <c:pt idx="628">
                  <c:v>1.3044</c:v>
                </c:pt>
                <c:pt idx="629">
                  <c:v>1.3131999999999999</c:v>
                </c:pt>
                <c:pt idx="630">
                  <c:v>1.3505</c:v>
                </c:pt>
                <c:pt idx="631">
                  <c:v>1.2551000000000001</c:v>
                </c:pt>
                <c:pt idx="632">
                  <c:v>1.1995</c:v>
                </c:pt>
                <c:pt idx="633">
                  <c:v>1.2276</c:v>
                </c:pt>
                <c:pt idx="634">
                  <c:v>1.2196</c:v>
                </c:pt>
                <c:pt idx="635">
                  <c:v>1.1702999999999999</c:v>
                </c:pt>
                <c:pt idx="636">
                  <c:v>1.1963999999999999</c:v>
                </c:pt>
                <c:pt idx="637">
                  <c:v>1.1841999999999999</c:v>
                </c:pt>
                <c:pt idx="638">
                  <c:v>1.1907000000000001</c:v>
                </c:pt>
                <c:pt idx="639">
                  <c:v>1.2803</c:v>
                </c:pt>
                <c:pt idx="640">
                  <c:v>1.32</c:v>
                </c:pt>
                <c:pt idx="641">
                  <c:v>1.3712</c:v>
                </c:pt>
                <c:pt idx="642">
                  <c:v>1.3374999999999999</c:v>
                </c:pt>
                <c:pt idx="643">
                  <c:v>1.3529</c:v>
                </c:pt>
                <c:pt idx="644">
                  <c:v>1.3783000000000001</c:v>
                </c:pt>
                <c:pt idx="645">
                  <c:v>1.3815999999999999</c:v>
                </c:pt>
                <c:pt idx="646">
                  <c:v>1.3460000000000001</c:v>
                </c:pt>
                <c:pt idx="647">
                  <c:v>1.3407</c:v>
                </c:pt>
                <c:pt idx="648">
                  <c:v>1.3741000000000001</c:v>
                </c:pt>
                <c:pt idx="649">
                  <c:v>1.3442000000000001</c:v>
                </c:pt>
                <c:pt idx="650">
                  <c:v>1.3322000000000001</c:v>
                </c:pt>
                <c:pt idx="651">
                  <c:v>1.3502000000000001</c:v>
                </c:pt>
                <c:pt idx="652">
                  <c:v>1.3136000000000001</c:v>
                </c:pt>
                <c:pt idx="653">
                  <c:v>1.2831999999999999</c:v>
                </c:pt>
                <c:pt idx="654">
                  <c:v>1.2667999999999999</c:v>
                </c:pt>
                <c:pt idx="655">
                  <c:v>1.2576000000000001</c:v>
                </c:pt>
                <c:pt idx="656">
                  <c:v>1.2745</c:v>
                </c:pt>
                <c:pt idx="657">
                  <c:v>1.2163999999999999</c:v>
                </c:pt>
                <c:pt idx="658">
                  <c:v>1.1741999999999999</c:v>
                </c:pt>
                <c:pt idx="659">
                  <c:v>1.2565</c:v>
                </c:pt>
                <c:pt idx="660">
                  <c:v>1.2619</c:v>
                </c:pt>
                <c:pt idx="661">
                  <c:v>1.2751999999999999</c:v>
                </c:pt>
                <c:pt idx="662">
                  <c:v>1.3079000000000001</c:v>
                </c:pt>
                <c:pt idx="663">
                  <c:v>1.3273999999999999</c:v>
                </c:pt>
                <c:pt idx="664">
                  <c:v>1.3225</c:v>
                </c:pt>
                <c:pt idx="665">
                  <c:v>1.2877000000000001</c:v>
                </c:pt>
                <c:pt idx="666">
                  <c:v>1.2614000000000001</c:v>
                </c:pt>
                <c:pt idx="667">
                  <c:v>1.2730999999999999</c:v>
                </c:pt>
                <c:pt idx="668">
                  <c:v>1.2584</c:v>
                </c:pt>
                <c:pt idx="669">
                  <c:v>1.2438</c:v>
                </c:pt>
                <c:pt idx="670">
                  <c:v>1.2376</c:v>
                </c:pt>
                <c:pt idx="671">
                  <c:v>1.2262999999999999</c:v>
                </c:pt>
                <c:pt idx="672">
                  <c:v>1.2954000000000001</c:v>
                </c:pt>
                <c:pt idx="673">
                  <c:v>1.2725</c:v>
                </c:pt>
                <c:pt idx="674">
                  <c:v>1.2332000000000001</c:v>
                </c:pt>
                <c:pt idx="675">
                  <c:v>1.2825</c:v>
                </c:pt>
                <c:pt idx="676">
                  <c:v>1.3109999999999999</c:v>
                </c:pt>
                <c:pt idx="677">
                  <c:v>1.3072999999999999</c:v>
                </c:pt>
                <c:pt idx="678">
                  <c:v>1.3359000000000001</c:v>
                </c:pt>
                <c:pt idx="679">
                  <c:v>1.3704000000000001</c:v>
                </c:pt>
                <c:pt idx="680">
                  <c:v>1.34</c:v>
                </c:pt>
                <c:pt idx="681">
                  <c:v>1.3173999999999999</c:v>
                </c:pt>
                <c:pt idx="682">
                  <c:v>1.3802000000000001</c:v>
                </c:pt>
                <c:pt idx="683">
                  <c:v>1.3754999999999999</c:v>
                </c:pt>
                <c:pt idx="684">
                  <c:v>1.4043000000000001</c:v>
                </c:pt>
                <c:pt idx="685">
                  <c:v>1.4140999999999999</c:v>
                </c:pt>
                <c:pt idx="686">
                  <c:v>1.3643000000000001</c:v>
                </c:pt>
                <c:pt idx="687">
                  <c:v>1.3676999999999999</c:v>
                </c:pt>
                <c:pt idx="688">
                  <c:v>1.3171999999999999</c:v>
                </c:pt>
                <c:pt idx="689">
                  <c:v>1.3243</c:v>
                </c:pt>
                <c:pt idx="690">
                  <c:v>1.3184</c:v>
                </c:pt>
                <c:pt idx="691">
                  <c:v>1.2607999999999999</c:v>
                </c:pt>
                <c:pt idx="692">
                  <c:v>1.2216</c:v>
                </c:pt>
                <c:pt idx="693">
                  <c:v>1.258</c:v>
                </c:pt>
                <c:pt idx="694">
                  <c:v>1.2850999999999999</c:v>
                </c:pt>
                <c:pt idx="695">
                  <c:v>1.2623</c:v>
                </c:pt>
                <c:pt idx="696">
                  <c:v>1.278</c:v>
                </c:pt>
                <c:pt idx="697">
                  <c:v>1.2363999999999999</c:v>
                </c:pt>
                <c:pt idx="698">
                  <c:v>1.2064999999999999</c:v>
                </c:pt>
                <c:pt idx="699">
                  <c:v>1.1596</c:v>
                </c:pt>
                <c:pt idx="700">
                  <c:v>1.1920999999999999</c:v>
                </c:pt>
                <c:pt idx="701">
                  <c:v>1.2070000000000001</c:v>
                </c:pt>
                <c:pt idx="702">
                  <c:v>1.2442</c:v>
                </c:pt>
                <c:pt idx="703">
                  <c:v>1.2216</c:v>
                </c:pt>
                <c:pt idx="704">
                  <c:v>1.1651</c:v>
                </c:pt>
                <c:pt idx="705">
                  <c:v>1.1731</c:v>
                </c:pt>
                <c:pt idx="706">
                  <c:v>1.2226999999999999</c:v>
                </c:pt>
                <c:pt idx="707">
                  <c:v>1.2337</c:v>
                </c:pt>
                <c:pt idx="708">
                  <c:v>1.2327999999999999</c:v>
                </c:pt>
                <c:pt idx="709">
                  <c:v>1.2793000000000001</c:v>
                </c:pt>
                <c:pt idx="710">
                  <c:v>1.2829999999999999</c:v>
                </c:pt>
                <c:pt idx="711">
                  <c:v>1.2310000000000001</c:v>
                </c:pt>
                <c:pt idx="712">
                  <c:v>1.2425999999999999</c:v>
                </c:pt>
                <c:pt idx="713">
                  <c:v>1.1694</c:v>
                </c:pt>
                <c:pt idx="714">
                  <c:v>1.1859</c:v>
                </c:pt>
                <c:pt idx="715">
                  <c:v>1.1696</c:v>
                </c:pt>
                <c:pt idx="716">
                  <c:v>1.1408</c:v>
                </c:pt>
                <c:pt idx="717">
                  <c:v>1.2204999999999999</c:v>
                </c:pt>
                <c:pt idx="718">
                  <c:v>1.2027000000000001</c:v>
                </c:pt>
                <c:pt idx="719">
                  <c:v>1.1044</c:v>
                </c:pt>
                <c:pt idx="720">
                  <c:v>1.1439999999999999</c:v>
                </c:pt>
                <c:pt idx="721">
                  <c:v>1.1652</c:v>
                </c:pt>
                <c:pt idx="722">
                  <c:v>1.1559999999999999</c:v>
                </c:pt>
                <c:pt idx="723">
                  <c:v>1.1666000000000001</c:v>
                </c:pt>
                <c:pt idx="724">
                  <c:v>1.1836</c:v>
                </c:pt>
                <c:pt idx="725">
                  <c:v>1.1902999999999999</c:v>
                </c:pt>
                <c:pt idx="726">
                  <c:v>1.1739999999999999</c:v>
                </c:pt>
                <c:pt idx="727">
                  <c:v>1.1365000000000001</c:v>
                </c:pt>
                <c:pt idx="728">
                  <c:v>1.2064999999999999</c:v>
                </c:pt>
                <c:pt idx="729">
                  <c:v>1.1794</c:v>
                </c:pt>
                <c:pt idx="730">
                  <c:v>1.1657</c:v>
                </c:pt>
                <c:pt idx="731">
                  <c:v>1.1538999999999999</c:v>
                </c:pt>
                <c:pt idx="732">
                  <c:v>1.19</c:v>
                </c:pt>
                <c:pt idx="733">
                  <c:v>1.2199</c:v>
                </c:pt>
                <c:pt idx="734">
                  <c:v>1.2107000000000001</c:v>
                </c:pt>
                <c:pt idx="735">
                  <c:v>1.2337</c:v>
                </c:pt>
                <c:pt idx="736">
                  <c:v>1.2274</c:v>
                </c:pt>
                <c:pt idx="737">
                  <c:v>1.2456</c:v>
                </c:pt>
                <c:pt idx="738">
                  <c:v>1.2903</c:v>
                </c:pt>
                <c:pt idx="739">
                  <c:v>1.2650999999999999</c:v>
                </c:pt>
                <c:pt idx="740">
                  <c:v>1.2689999999999999</c:v>
                </c:pt>
                <c:pt idx="741">
                  <c:v>1.2594000000000001</c:v>
                </c:pt>
                <c:pt idx="742">
                  <c:v>1.3496999999999999</c:v>
                </c:pt>
                <c:pt idx="743">
                  <c:v>1.3406</c:v>
                </c:pt>
                <c:pt idx="744">
                  <c:v>1.3533999999999999</c:v>
                </c:pt>
                <c:pt idx="745">
                  <c:v>1.3471</c:v>
                </c:pt>
                <c:pt idx="746">
                  <c:v>1.3871</c:v>
                </c:pt>
                <c:pt idx="747">
                  <c:v>1.4282999999999999</c:v>
                </c:pt>
                <c:pt idx="748">
                  <c:v>1.4741</c:v>
                </c:pt>
                <c:pt idx="749">
                  <c:v>1.4857</c:v>
                </c:pt>
                <c:pt idx="750">
                  <c:v>1.5057</c:v>
                </c:pt>
                <c:pt idx="751">
                  <c:v>1.4744999999999999</c:v>
                </c:pt>
                <c:pt idx="752">
                  <c:v>1.5266</c:v>
                </c:pt>
                <c:pt idx="753">
                  <c:v>1.5902000000000001</c:v>
                </c:pt>
                <c:pt idx="754">
                  <c:v>1.5368999999999999</c:v>
                </c:pt>
                <c:pt idx="755">
                  <c:v>1.56</c:v>
                </c:pt>
                <c:pt idx="756">
                  <c:v>1.5152000000000001</c:v>
                </c:pt>
                <c:pt idx="757">
                  <c:v>1.5165</c:v>
                </c:pt>
                <c:pt idx="758">
                  <c:v>1.4766999999999999</c:v>
                </c:pt>
                <c:pt idx="759">
                  <c:v>1.3847</c:v>
                </c:pt>
                <c:pt idx="760">
                  <c:v>1.3440000000000001</c:v>
                </c:pt>
                <c:pt idx="761">
                  <c:v>1.3543000000000001</c:v>
                </c:pt>
                <c:pt idx="762">
                  <c:v>1.4013</c:v>
                </c:pt>
                <c:pt idx="763">
                  <c:v>1.4020999999999999</c:v>
                </c:pt>
                <c:pt idx="764">
                  <c:v>1.3540000000000001</c:v>
                </c:pt>
                <c:pt idx="765">
                  <c:v>1.3580000000000001</c:v>
                </c:pt>
                <c:pt idx="766">
                  <c:v>1.3633</c:v>
                </c:pt>
                <c:pt idx="767">
                  <c:v>1.3702000000000001</c:v>
                </c:pt>
                <c:pt idx="768">
                  <c:v>1.3869</c:v>
                </c:pt>
                <c:pt idx="769">
                  <c:v>1.3358000000000001</c:v>
                </c:pt>
                <c:pt idx="770">
                  <c:v>1.3396999999999999</c:v>
                </c:pt>
                <c:pt idx="771">
                  <c:v>1.2927999999999999</c:v>
                </c:pt>
                <c:pt idx="772">
                  <c:v>1.3205</c:v>
                </c:pt>
                <c:pt idx="773">
                  <c:v>1.3339000000000001</c:v>
                </c:pt>
                <c:pt idx="774">
                  <c:v>1.3241000000000001</c:v>
                </c:pt>
                <c:pt idx="775">
                  <c:v>1.3290999999999999</c:v>
                </c:pt>
                <c:pt idx="776">
                  <c:v>1.3926000000000001</c:v>
                </c:pt>
                <c:pt idx="777">
                  <c:v>1.3968</c:v>
                </c:pt>
                <c:pt idx="778">
                  <c:v>1.4001999999999999</c:v>
                </c:pt>
                <c:pt idx="779">
                  <c:v>1.4698</c:v>
                </c:pt>
                <c:pt idx="780">
                  <c:v>1.4964999999999999</c:v>
                </c:pt>
                <c:pt idx="781">
                  <c:v>1.5233000000000001</c:v>
                </c:pt>
                <c:pt idx="782">
                  <c:v>1.5306</c:v>
                </c:pt>
                <c:pt idx="783">
                  <c:v>1.506</c:v>
                </c:pt>
                <c:pt idx="784">
                  <c:v>1.4753000000000001</c:v>
                </c:pt>
                <c:pt idx="785">
                  <c:v>1.4635</c:v>
                </c:pt>
                <c:pt idx="786">
                  <c:v>1.4508000000000001</c:v>
                </c:pt>
                <c:pt idx="787">
                  <c:v>1.4428000000000001</c:v>
                </c:pt>
                <c:pt idx="788">
                  <c:v>1.4762999999999999</c:v>
                </c:pt>
                <c:pt idx="789">
                  <c:v>1.4383999999999999</c:v>
                </c:pt>
                <c:pt idx="790">
                  <c:v>1.4631000000000001</c:v>
                </c:pt>
                <c:pt idx="791">
                  <c:v>1.4932000000000001</c:v>
                </c:pt>
                <c:pt idx="792">
                  <c:v>1.4306000000000001</c:v>
                </c:pt>
                <c:pt idx="793">
                  <c:v>1.4363999999999999</c:v>
                </c:pt>
                <c:pt idx="794">
                  <c:v>1.4279999999999999</c:v>
                </c:pt>
                <c:pt idx="795">
                  <c:v>1.4164000000000001</c:v>
                </c:pt>
                <c:pt idx="796">
                  <c:v>1.4370000000000001</c:v>
                </c:pt>
                <c:pt idx="797">
                  <c:v>1.3636999999999999</c:v>
                </c:pt>
                <c:pt idx="798">
                  <c:v>1.3615999999999999</c:v>
                </c:pt>
                <c:pt idx="799">
                  <c:v>1.3769</c:v>
                </c:pt>
                <c:pt idx="800">
                  <c:v>1.3582000000000001</c:v>
                </c:pt>
                <c:pt idx="801">
                  <c:v>1.3824000000000001</c:v>
                </c:pt>
                <c:pt idx="802">
                  <c:v>1.3694999999999999</c:v>
                </c:pt>
                <c:pt idx="803">
                  <c:v>1.3322000000000001</c:v>
                </c:pt>
                <c:pt idx="804">
                  <c:v>1.2774000000000001</c:v>
                </c:pt>
                <c:pt idx="805">
                  <c:v>1.2665</c:v>
                </c:pt>
                <c:pt idx="806">
                  <c:v>1.2611000000000001</c:v>
                </c:pt>
                <c:pt idx="807">
                  <c:v>1.2646999999999999</c:v>
                </c:pt>
                <c:pt idx="808">
                  <c:v>1.3199000000000001</c:v>
                </c:pt>
                <c:pt idx="809">
                  <c:v>1.3244</c:v>
                </c:pt>
                <c:pt idx="810">
                  <c:v>1.3773</c:v>
                </c:pt>
                <c:pt idx="811">
                  <c:v>1.3345</c:v>
                </c:pt>
                <c:pt idx="812">
                  <c:v>1.3996999999999999</c:v>
                </c:pt>
                <c:pt idx="813">
                  <c:v>1.3889</c:v>
                </c:pt>
                <c:pt idx="814">
                  <c:v>1.3245</c:v>
                </c:pt>
                <c:pt idx="815">
                  <c:v>1.3359000000000001</c:v>
                </c:pt>
                <c:pt idx="816">
                  <c:v>1.3179000000000001</c:v>
                </c:pt>
                <c:pt idx="817">
                  <c:v>1.3834</c:v>
                </c:pt>
                <c:pt idx="818">
                  <c:v>1.3680000000000001</c:v>
                </c:pt>
                <c:pt idx="819">
                  <c:v>1.3895</c:v>
                </c:pt>
                <c:pt idx="820">
                  <c:v>1.3876999999999999</c:v>
                </c:pt>
                <c:pt idx="821">
                  <c:v>1.3844000000000001</c:v>
                </c:pt>
                <c:pt idx="822">
                  <c:v>1.3471</c:v>
                </c:pt>
                <c:pt idx="823">
                  <c:v>1.3480000000000001</c:v>
                </c:pt>
                <c:pt idx="824">
                  <c:v>1.3059000000000001</c:v>
                </c:pt>
                <c:pt idx="825">
                  <c:v>1.246</c:v>
                </c:pt>
                <c:pt idx="826">
                  <c:v>1.2968</c:v>
                </c:pt>
                <c:pt idx="827">
                  <c:v>1.2883</c:v>
                </c:pt>
                <c:pt idx="828">
                  <c:v>1.2664</c:v>
                </c:pt>
                <c:pt idx="829">
                  <c:v>1.2967</c:v>
                </c:pt>
                <c:pt idx="830">
                  <c:v>1.3052999999999999</c:v>
                </c:pt>
                <c:pt idx="831">
                  <c:v>1.2868999999999999</c:v>
                </c:pt>
                <c:pt idx="832">
                  <c:v>1.3213999999999999</c:v>
                </c:pt>
                <c:pt idx="833">
                  <c:v>1.3809</c:v>
                </c:pt>
                <c:pt idx="834">
                  <c:v>1.3586</c:v>
                </c:pt>
                <c:pt idx="835">
                  <c:v>1.3653</c:v>
                </c:pt>
                <c:pt idx="836">
                  <c:v>1.3553999999999999</c:v>
                </c:pt>
                <c:pt idx="837">
                  <c:v>1.3420000000000001</c:v>
                </c:pt>
                <c:pt idx="838">
                  <c:v>1.3969</c:v>
                </c:pt>
                <c:pt idx="839">
                  <c:v>1.3411999999999999</c:v>
                </c:pt>
                <c:pt idx="840">
                  <c:v>1.3303</c:v>
                </c:pt>
                <c:pt idx="841">
                  <c:v>1.3393999999999999</c:v>
                </c:pt>
                <c:pt idx="842">
                  <c:v>1.3123</c:v>
                </c:pt>
                <c:pt idx="843">
                  <c:v>1.3241000000000001</c:v>
                </c:pt>
                <c:pt idx="844">
                  <c:v>1.3449</c:v>
                </c:pt>
                <c:pt idx="845">
                  <c:v>1.3378000000000001</c:v>
                </c:pt>
                <c:pt idx="846">
                  <c:v>1.2514000000000001</c:v>
                </c:pt>
                <c:pt idx="847">
                  <c:v>1.3050999999999999</c:v>
                </c:pt>
                <c:pt idx="848">
                  <c:v>1.3125</c:v>
                </c:pt>
                <c:pt idx="849">
                  <c:v>1.3067</c:v>
                </c:pt>
                <c:pt idx="850">
                  <c:v>1.3342000000000001</c:v>
                </c:pt>
                <c:pt idx="851">
                  <c:v>1.3481000000000001</c:v>
                </c:pt>
                <c:pt idx="852">
                  <c:v>1.3514999999999999</c:v>
                </c:pt>
                <c:pt idx="853">
                  <c:v>1.2522</c:v>
                </c:pt>
                <c:pt idx="854">
                  <c:v>1.2432000000000001</c:v>
                </c:pt>
                <c:pt idx="855">
                  <c:v>1.2181999999999999</c:v>
                </c:pt>
                <c:pt idx="856">
                  <c:v>1.1901999999999999</c:v>
                </c:pt>
                <c:pt idx="857">
                  <c:v>1.246</c:v>
                </c:pt>
                <c:pt idx="858">
                  <c:v>1.2042999999999999</c:v>
                </c:pt>
                <c:pt idx="859">
                  <c:v>1.2428999999999999</c:v>
                </c:pt>
                <c:pt idx="860">
                  <c:v>1.2459</c:v>
                </c:pt>
                <c:pt idx="861">
                  <c:v>1.2519</c:v>
                </c:pt>
                <c:pt idx="862">
                  <c:v>1.2457</c:v>
                </c:pt>
                <c:pt idx="863">
                  <c:v>1.3011999999999999</c:v>
                </c:pt>
                <c:pt idx="864">
                  <c:v>1.3072999999999999</c:v>
                </c:pt>
                <c:pt idx="865">
                  <c:v>1.2511000000000001</c:v>
                </c:pt>
                <c:pt idx="866">
                  <c:v>1.2321</c:v>
                </c:pt>
                <c:pt idx="867">
                  <c:v>1.2508999999999999</c:v>
                </c:pt>
                <c:pt idx="868">
                  <c:v>1.2734000000000001</c:v>
                </c:pt>
                <c:pt idx="869">
                  <c:v>1.3090999999999999</c:v>
                </c:pt>
                <c:pt idx="870">
                  <c:v>1.3541000000000001</c:v>
                </c:pt>
                <c:pt idx="871">
                  <c:v>1.3580000000000001</c:v>
                </c:pt>
                <c:pt idx="872">
                  <c:v>1.3914</c:v>
                </c:pt>
                <c:pt idx="873">
                  <c:v>1.3492999999999999</c:v>
                </c:pt>
                <c:pt idx="874">
                  <c:v>1.3415999999999999</c:v>
                </c:pt>
                <c:pt idx="875">
                  <c:v>1.3759999999999999</c:v>
                </c:pt>
                <c:pt idx="876">
                  <c:v>1.3829</c:v>
                </c:pt>
                <c:pt idx="877">
                  <c:v>1.38</c:v>
                </c:pt>
                <c:pt idx="878">
                  <c:v>1.3863000000000001</c:v>
                </c:pt>
                <c:pt idx="879">
                  <c:v>1.41</c:v>
                </c:pt>
                <c:pt idx="880">
                  <c:v>1.4374</c:v>
                </c:pt>
                <c:pt idx="881">
                  <c:v>1.4271</c:v>
                </c:pt>
                <c:pt idx="882">
                  <c:v>1.4977</c:v>
                </c:pt>
                <c:pt idx="883">
                  <c:v>1.4975000000000001</c:v>
                </c:pt>
                <c:pt idx="884">
                  <c:v>1.4308000000000001</c:v>
                </c:pt>
                <c:pt idx="885">
                  <c:v>1.4937</c:v>
                </c:pt>
                <c:pt idx="886">
                  <c:v>1.5262</c:v>
                </c:pt>
                <c:pt idx="887">
                  <c:v>1.4652000000000001</c:v>
                </c:pt>
                <c:pt idx="888">
                  <c:v>1.4767999999999999</c:v>
                </c:pt>
                <c:pt idx="889">
                  <c:v>1.4802</c:v>
                </c:pt>
                <c:pt idx="890">
                  <c:v>1.5301</c:v>
                </c:pt>
                <c:pt idx="891">
                  <c:v>1.4972000000000001</c:v>
                </c:pt>
                <c:pt idx="892">
                  <c:v>1.4685999999999999</c:v>
                </c:pt>
                <c:pt idx="893">
                  <c:v>1.4594</c:v>
                </c:pt>
                <c:pt idx="894">
                  <c:v>1.4533</c:v>
                </c:pt>
                <c:pt idx="895">
                  <c:v>1.4255</c:v>
                </c:pt>
                <c:pt idx="896">
                  <c:v>1.4513</c:v>
                </c:pt>
                <c:pt idx="897">
                  <c:v>1.4681999999999999</c:v>
                </c:pt>
                <c:pt idx="898">
                  <c:v>1.4674</c:v>
                </c:pt>
                <c:pt idx="899">
                  <c:v>1.4744999999999999</c:v>
                </c:pt>
                <c:pt idx="900">
                  <c:v>1.4997</c:v>
                </c:pt>
                <c:pt idx="901">
                  <c:v>1.5039</c:v>
                </c:pt>
                <c:pt idx="902">
                  <c:v>1.5133000000000001</c:v>
                </c:pt>
                <c:pt idx="903">
                  <c:v>1.5314000000000001</c:v>
                </c:pt>
                <c:pt idx="904">
                  <c:v>1.5394000000000001</c:v>
                </c:pt>
                <c:pt idx="905">
                  <c:v>1.5411999999999999</c:v>
                </c:pt>
                <c:pt idx="906">
                  <c:v>1.5346</c:v>
                </c:pt>
                <c:pt idx="907">
                  <c:v>1.4826999999999999</c:v>
                </c:pt>
                <c:pt idx="908">
                  <c:v>1.5099</c:v>
                </c:pt>
                <c:pt idx="909">
                  <c:v>1.5860000000000001</c:v>
                </c:pt>
                <c:pt idx="910">
                  <c:v>1.5501</c:v>
                </c:pt>
                <c:pt idx="911">
                  <c:v>1.5521</c:v>
                </c:pt>
                <c:pt idx="912">
                  <c:v>1.5085999999999999</c:v>
                </c:pt>
                <c:pt idx="913">
                  <c:v>1.4851000000000001</c:v>
                </c:pt>
                <c:pt idx="914">
                  <c:v>1.4970000000000001</c:v>
                </c:pt>
                <c:pt idx="915">
                  <c:v>1.5127999999999999</c:v>
                </c:pt>
                <c:pt idx="916">
                  <c:v>1.4910000000000001</c:v>
                </c:pt>
                <c:pt idx="917">
                  <c:v>1.5175000000000001</c:v>
                </c:pt>
                <c:pt idx="918">
                  <c:v>1.4775</c:v>
                </c:pt>
                <c:pt idx="919">
                  <c:v>1.5195000000000001</c:v>
                </c:pt>
                <c:pt idx="920">
                  <c:v>1.5290999999999999</c:v>
                </c:pt>
                <c:pt idx="921">
                  <c:v>1.5609999999999999</c:v>
                </c:pt>
                <c:pt idx="922">
                  <c:v>1.5295000000000001</c:v>
                </c:pt>
                <c:pt idx="923">
                  <c:v>1.4916</c:v>
                </c:pt>
                <c:pt idx="924">
                  <c:v>1.4200999999999999</c:v>
                </c:pt>
                <c:pt idx="925">
                  <c:v>1.3966000000000001</c:v>
                </c:pt>
                <c:pt idx="926">
                  <c:v>1.3904000000000001</c:v>
                </c:pt>
                <c:pt idx="927">
                  <c:v>1.4037999999999999</c:v>
                </c:pt>
                <c:pt idx="928">
                  <c:v>1.427</c:v>
                </c:pt>
                <c:pt idx="929">
                  <c:v>1.4077</c:v>
                </c:pt>
                <c:pt idx="930">
                  <c:v>1.3861000000000001</c:v>
                </c:pt>
                <c:pt idx="931">
                  <c:v>1.4356</c:v>
                </c:pt>
                <c:pt idx="932">
                  <c:v>1.4286000000000001</c:v>
                </c:pt>
                <c:pt idx="933">
                  <c:v>1.4224000000000001</c:v>
                </c:pt>
                <c:pt idx="934">
                  <c:v>1.4301999999999999</c:v>
                </c:pt>
                <c:pt idx="935">
                  <c:v>1.3823000000000001</c:v>
                </c:pt>
                <c:pt idx="936">
                  <c:v>1.4287000000000001</c:v>
                </c:pt>
                <c:pt idx="937">
                  <c:v>1.4129</c:v>
                </c:pt>
                <c:pt idx="938">
                  <c:v>1.425</c:v>
                </c:pt>
                <c:pt idx="939">
                  <c:v>1.381</c:v>
                </c:pt>
                <c:pt idx="940">
                  <c:v>1.3475999999999999</c:v>
                </c:pt>
                <c:pt idx="941">
                  <c:v>1.3358000000000001</c:v>
                </c:pt>
                <c:pt idx="942">
                  <c:v>1.4518</c:v>
                </c:pt>
                <c:pt idx="943">
                  <c:v>1.4403999999999999</c:v>
                </c:pt>
                <c:pt idx="944">
                  <c:v>1.5009999999999999</c:v>
                </c:pt>
                <c:pt idx="945">
                  <c:v>1.516</c:v>
                </c:pt>
                <c:pt idx="946">
                  <c:v>1.5752999999999999</c:v>
                </c:pt>
                <c:pt idx="947">
                  <c:v>1.5847</c:v>
                </c:pt>
                <c:pt idx="948">
                  <c:v>1.5259</c:v>
                </c:pt>
                <c:pt idx="949">
                  <c:v>1.5825</c:v>
                </c:pt>
                <c:pt idx="950">
                  <c:v>1.6328</c:v>
                </c:pt>
                <c:pt idx="951">
                  <c:v>1.665</c:v>
                </c:pt>
                <c:pt idx="952">
                  <c:v>1.6316999999999999</c:v>
                </c:pt>
                <c:pt idx="953">
                  <c:v>1.6395</c:v>
                </c:pt>
                <c:pt idx="954">
                  <c:v>1.5780000000000001</c:v>
                </c:pt>
                <c:pt idx="955">
                  <c:v>1.6112</c:v>
                </c:pt>
                <c:pt idx="956">
                  <c:v>1.5424</c:v>
                </c:pt>
                <c:pt idx="957">
                  <c:v>1.5765</c:v>
                </c:pt>
                <c:pt idx="958">
                  <c:v>1.5506</c:v>
                </c:pt>
                <c:pt idx="959">
                  <c:v>1.6029</c:v>
                </c:pt>
                <c:pt idx="960">
                  <c:v>1.5948</c:v>
                </c:pt>
                <c:pt idx="961">
                  <c:v>1.6194999999999999</c:v>
                </c:pt>
                <c:pt idx="962">
                  <c:v>1.5895999999999999</c:v>
                </c:pt>
                <c:pt idx="963">
                  <c:v>1.5681</c:v>
                </c:pt>
                <c:pt idx="964">
                  <c:v>1.6180000000000001</c:v>
                </c:pt>
                <c:pt idx="965">
                  <c:v>1.6017999999999999</c:v>
                </c:pt>
                <c:pt idx="966">
                  <c:v>1.5429999999999999</c:v>
                </c:pt>
                <c:pt idx="967">
                  <c:v>1.5481</c:v>
                </c:pt>
                <c:pt idx="968">
                  <c:v>1.6036999999999999</c:v>
                </c:pt>
                <c:pt idx="969">
                  <c:v>1.5828</c:v>
                </c:pt>
                <c:pt idx="970">
                  <c:v>1.5994999999999999</c:v>
                </c:pt>
                <c:pt idx="971">
                  <c:v>1.6396999999999999</c:v>
                </c:pt>
                <c:pt idx="972">
                  <c:v>1.7226999999999999</c:v>
                </c:pt>
                <c:pt idx="973">
                  <c:v>1.7289000000000001</c:v>
                </c:pt>
                <c:pt idx="974">
                  <c:v>1.7135</c:v>
                </c:pt>
                <c:pt idx="975">
                  <c:v>1.6829000000000001</c:v>
                </c:pt>
                <c:pt idx="976">
                  <c:v>1.5868</c:v>
                </c:pt>
                <c:pt idx="977">
                  <c:v>1.5831</c:v>
                </c:pt>
                <c:pt idx="978">
                  <c:v>1.5610999999999999</c:v>
                </c:pt>
                <c:pt idx="979">
                  <c:v>1.5779000000000001</c:v>
                </c:pt>
                <c:pt idx="980">
                  <c:v>1.5811999999999999</c:v>
                </c:pt>
                <c:pt idx="981">
                  <c:v>1.5777000000000001</c:v>
                </c:pt>
                <c:pt idx="982">
                  <c:v>1.6238999999999999</c:v>
                </c:pt>
                <c:pt idx="983">
                  <c:v>1.5992</c:v>
                </c:pt>
                <c:pt idx="984">
                  <c:v>1.6294999999999999</c:v>
                </c:pt>
                <c:pt idx="985">
                  <c:v>1.6484000000000001</c:v>
                </c:pt>
                <c:pt idx="986">
                  <c:v>1.6131</c:v>
                </c:pt>
                <c:pt idx="987">
                  <c:v>1.5588</c:v>
                </c:pt>
                <c:pt idx="988">
                  <c:v>1.5737000000000001</c:v>
                </c:pt>
                <c:pt idx="989">
                  <c:v>1.6072</c:v>
                </c:pt>
                <c:pt idx="990">
                  <c:v>1.6195999999999999</c:v>
                </c:pt>
                <c:pt idx="991">
                  <c:v>1.6031</c:v>
                </c:pt>
                <c:pt idx="992">
                  <c:v>1.5906</c:v>
                </c:pt>
                <c:pt idx="993">
                  <c:v>1.6473</c:v>
                </c:pt>
                <c:pt idx="994">
                  <c:v>1.6047</c:v>
                </c:pt>
                <c:pt idx="995">
                  <c:v>1.6653</c:v>
                </c:pt>
                <c:pt idx="996">
                  <c:v>1.7370000000000001</c:v>
                </c:pt>
                <c:pt idx="997">
                  <c:v>1.7753000000000001</c:v>
                </c:pt>
                <c:pt idx="998">
                  <c:v>1.7901</c:v>
                </c:pt>
                <c:pt idx="999">
                  <c:v>1.8859999999999999</c:v>
                </c:pt>
                <c:pt idx="1000">
                  <c:v>1.8784000000000001</c:v>
                </c:pt>
                <c:pt idx="1001">
                  <c:v>1.8687</c:v>
                </c:pt>
                <c:pt idx="1002">
                  <c:v>1.8637999999999999</c:v>
                </c:pt>
                <c:pt idx="1003">
                  <c:v>1.9015</c:v>
                </c:pt>
                <c:pt idx="1004">
                  <c:v>1.8898999999999999</c:v>
                </c:pt>
                <c:pt idx="1005">
                  <c:v>1.8912</c:v>
                </c:pt>
                <c:pt idx="1006">
                  <c:v>1.8665</c:v>
                </c:pt>
                <c:pt idx="1007">
                  <c:v>1.8451</c:v>
                </c:pt>
                <c:pt idx="1008">
                  <c:v>1.8627</c:v>
                </c:pt>
                <c:pt idx="1009">
                  <c:v>1.863</c:v>
                </c:pt>
                <c:pt idx="1010">
                  <c:v>1.8797999999999999</c:v>
                </c:pt>
                <c:pt idx="1011">
                  <c:v>1.7970999999999999</c:v>
                </c:pt>
                <c:pt idx="1012">
                  <c:v>1.7887999999999999</c:v>
                </c:pt>
                <c:pt idx="1013">
                  <c:v>1.8145</c:v>
                </c:pt>
                <c:pt idx="1014">
                  <c:v>1.7918000000000001</c:v>
                </c:pt>
                <c:pt idx="1015">
                  <c:v>1.7443</c:v>
                </c:pt>
                <c:pt idx="1016">
                  <c:v>1.7712000000000001</c:v>
                </c:pt>
                <c:pt idx="1017">
                  <c:v>1.7739</c:v>
                </c:pt>
                <c:pt idx="1018">
                  <c:v>1.7387999999999999</c:v>
                </c:pt>
                <c:pt idx="1019">
                  <c:v>1.6338999999999999</c:v>
                </c:pt>
                <c:pt idx="1020">
                  <c:v>1.7035</c:v>
                </c:pt>
                <c:pt idx="1021">
                  <c:v>1.6758</c:v>
                </c:pt>
                <c:pt idx="1022">
                  <c:v>1.6677999999999999</c:v>
                </c:pt>
                <c:pt idx="1023">
                  <c:v>1.6907000000000001</c:v>
                </c:pt>
                <c:pt idx="1024">
                  <c:v>1.6891</c:v>
                </c:pt>
                <c:pt idx="1025">
                  <c:v>1.7571000000000001</c:v>
                </c:pt>
                <c:pt idx="1026">
                  <c:v>1.7402</c:v>
                </c:pt>
                <c:pt idx="1027">
                  <c:v>1.7397</c:v>
                </c:pt>
                <c:pt idx="1028">
                  <c:v>1.7824</c:v>
                </c:pt>
                <c:pt idx="1029">
                  <c:v>1.7648999999999999</c:v>
                </c:pt>
                <c:pt idx="1030">
                  <c:v>1.8058000000000001</c:v>
                </c:pt>
                <c:pt idx="1031">
                  <c:v>1.8294999999999999</c:v>
                </c:pt>
                <c:pt idx="1032">
                  <c:v>1.7874000000000001</c:v>
                </c:pt>
                <c:pt idx="1033">
                  <c:v>1.7927</c:v>
                </c:pt>
                <c:pt idx="1034">
                  <c:v>1.8120000000000001</c:v>
                </c:pt>
                <c:pt idx="1035">
                  <c:v>1.8113999999999999</c:v>
                </c:pt>
                <c:pt idx="1036">
                  <c:v>1.8194999999999999</c:v>
                </c:pt>
                <c:pt idx="1037">
                  <c:v>1.7961</c:v>
                </c:pt>
                <c:pt idx="1038">
                  <c:v>1.8433999999999999</c:v>
                </c:pt>
                <c:pt idx="1039">
                  <c:v>1.8426</c:v>
                </c:pt>
                <c:pt idx="1040">
                  <c:v>1.8265</c:v>
                </c:pt>
                <c:pt idx="1041">
                  <c:v>1.8346</c:v>
                </c:pt>
                <c:pt idx="1042">
                  <c:v>1.8273999999999999</c:v>
                </c:pt>
                <c:pt idx="1043">
                  <c:v>1.9247000000000001</c:v>
                </c:pt>
                <c:pt idx="1044">
                  <c:v>1.905</c:v>
                </c:pt>
                <c:pt idx="1045">
                  <c:v>1.9034</c:v>
                </c:pt>
                <c:pt idx="1046">
                  <c:v>1.8948</c:v>
                </c:pt>
                <c:pt idx="1047">
                  <c:v>1.8920999999999999</c:v>
                </c:pt>
                <c:pt idx="1048">
                  <c:v>1.9924999999999999</c:v>
                </c:pt>
                <c:pt idx="1049">
                  <c:v>2.0110000000000001</c:v>
                </c:pt>
                <c:pt idx="1050">
                  <c:v>1.9864999999999999</c:v>
                </c:pt>
                <c:pt idx="1051">
                  <c:v>2.02</c:v>
                </c:pt>
                <c:pt idx="1052">
                  <c:v>1.9574</c:v>
                </c:pt>
                <c:pt idx="1053">
                  <c:v>1.992</c:v>
                </c:pt>
                <c:pt idx="1054">
                  <c:v>1.9898</c:v>
                </c:pt>
                <c:pt idx="1055">
                  <c:v>1.9713000000000001</c:v>
                </c:pt>
                <c:pt idx="1056">
                  <c:v>1.9570000000000001</c:v>
                </c:pt>
                <c:pt idx="1057">
                  <c:v>1.9328000000000001</c:v>
                </c:pt>
                <c:pt idx="1058">
                  <c:v>1.9661</c:v>
                </c:pt>
                <c:pt idx="1059">
                  <c:v>1.9721</c:v>
                </c:pt>
                <c:pt idx="1060">
                  <c:v>1.9449000000000001</c:v>
                </c:pt>
                <c:pt idx="1061">
                  <c:v>1.9057999999999999</c:v>
                </c:pt>
                <c:pt idx="1062">
                  <c:v>1.9272</c:v>
                </c:pt>
                <c:pt idx="1063">
                  <c:v>1.9086000000000001</c:v>
                </c:pt>
                <c:pt idx="1064">
                  <c:v>1.9516</c:v>
                </c:pt>
                <c:pt idx="1065">
                  <c:v>1.9923999999999999</c:v>
                </c:pt>
                <c:pt idx="1066">
                  <c:v>1.9827999999999999</c:v>
                </c:pt>
                <c:pt idx="1067">
                  <c:v>1.9964999999999999</c:v>
                </c:pt>
                <c:pt idx="1068">
                  <c:v>1.9843</c:v>
                </c:pt>
                <c:pt idx="1069">
                  <c:v>1.919</c:v>
                </c:pt>
                <c:pt idx="1070">
                  <c:v>1.9359999999999999</c:v>
                </c:pt>
                <c:pt idx="1071">
                  <c:v>1.9374</c:v>
                </c:pt>
                <c:pt idx="1072">
                  <c:v>1.8994</c:v>
                </c:pt>
                <c:pt idx="1073">
                  <c:v>1.8702000000000001</c:v>
                </c:pt>
                <c:pt idx="1074">
                  <c:v>1.8807</c:v>
                </c:pt>
                <c:pt idx="1075">
                  <c:v>1.8848</c:v>
                </c:pt>
                <c:pt idx="1076">
                  <c:v>1.9308000000000001</c:v>
                </c:pt>
                <c:pt idx="1077">
                  <c:v>1.8791</c:v>
                </c:pt>
                <c:pt idx="1078">
                  <c:v>1.8321000000000001</c:v>
                </c:pt>
                <c:pt idx="1079">
                  <c:v>1.7521</c:v>
                </c:pt>
                <c:pt idx="1080">
                  <c:v>1.7844</c:v>
                </c:pt>
                <c:pt idx="1081">
                  <c:v>1.7931999999999999</c:v>
                </c:pt>
                <c:pt idx="1082">
                  <c:v>1.8564000000000001</c:v>
                </c:pt>
                <c:pt idx="1083">
                  <c:v>1.9432</c:v>
                </c:pt>
                <c:pt idx="1084">
                  <c:v>2.0024999999999999</c:v>
                </c:pt>
                <c:pt idx="1085">
                  <c:v>2.0038999999999998</c:v>
                </c:pt>
                <c:pt idx="1086">
                  <c:v>1.9656</c:v>
                </c:pt>
                <c:pt idx="1087">
                  <c:v>1.9749000000000001</c:v>
                </c:pt>
                <c:pt idx="1088">
                  <c:v>1.9000999999999999</c:v>
                </c:pt>
                <c:pt idx="1089">
                  <c:v>1.8354999999999999</c:v>
                </c:pt>
                <c:pt idx="1090">
                  <c:v>1.8283</c:v>
                </c:pt>
                <c:pt idx="1091">
                  <c:v>1.7847</c:v>
                </c:pt>
                <c:pt idx="1092">
                  <c:v>1.7093</c:v>
                </c:pt>
                <c:pt idx="1093">
                  <c:v>1.7346999999999999</c:v>
                </c:pt>
                <c:pt idx="1094">
                  <c:v>1.6872</c:v>
                </c:pt>
                <c:pt idx="1095">
                  <c:v>1.7418</c:v>
                </c:pt>
                <c:pt idx="1096">
                  <c:v>1.7467999999999999</c:v>
                </c:pt>
                <c:pt idx="1097">
                  <c:v>1.7239</c:v>
                </c:pt>
                <c:pt idx="1098">
                  <c:v>1.6768000000000001</c:v>
                </c:pt>
                <c:pt idx="1099">
                  <c:v>1.7032</c:v>
                </c:pt>
                <c:pt idx="1100">
                  <c:v>1.7041999999999999</c:v>
                </c:pt>
                <c:pt idx="1101">
                  <c:v>1.667</c:v>
                </c:pt>
                <c:pt idx="1102">
                  <c:v>1.6391</c:v>
                </c:pt>
                <c:pt idx="1103">
                  <c:v>1.6658999999999999</c:v>
                </c:pt>
                <c:pt idx="1104">
                  <c:v>1.6967000000000001</c:v>
                </c:pt>
                <c:pt idx="1105">
                  <c:v>1.7346999999999999</c:v>
                </c:pt>
                <c:pt idx="1106">
                  <c:v>1.7159</c:v>
                </c:pt>
                <c:pt idx="1107">
                  <c:v>1.6516999999999999</c:v>
                </c:pt>
                <c:pt idx="1108">
                  <c:v>1.6084000000000001</c:v>
                </c:pt>
                <c:pt idx="1109">
                  <c:v>1.5827</c:v>
                </c:pt>
                <c:pt idx="1110">
                  <c:v>1.5647</c:v>
                </c:pt>
                <c:pt idx="1111">
                  <c:v>1.5731999999999999</c:v>
                </c:pt>
                <c:pt idx="1112">
                  <c:v>1.5671999999999999</c:v>
                </c:pt>
                <c:pt idx="1113">
                  <c:v>1.5498000000000001</c:v>
                </c:pt>
                <c:pt idx="1114">
                  <c:v>1.5792999999999999</c:v>
                </c:pt>
                <c:pt idx="1115">
                  <c:v>1.5147999999999999</c:v>
                </c:pt>
                <c:pt idx="1116">
                  <c:v>1.5387</c:v>
                </c:pt>
                <c:pt idx="1117">
                  <c:v>1.4568000000000001</c:v>
                </c:pt>
                <c:pt idx="1118">
                  <c:v>1.4869000000000001</c:v>
                </c:pt>
                <c:pt idx="1119">
                  <c:v>1.4961</c:v>
                </c:pt>
                <c:pt idx="1120">
                  <c:v>1.5183</c:v>
                </c:pt>
                <c:pt idx="1121">
                  <c:v>1.5397000000000001</c:v>
                </c:pt>
                <c:pt idx="1122">
                  <c:v>1.603</c:v>
                </c:pt>
                <c:pt idx="1123">
                  <c:v>1.4823999999999999</c:v>
                </c:pt>
                <c:pt idx="1124">
                  <c:v>1.5054000000000001</c:v>
                </c:pt>
                <c:pt idx="1125">
                  <c:v>1.5063</c:v>
                </c:pt>
                <c:pt idx="1126">
                  <c:v>1.6171</c:v>
                </c:pt>
                <c:pt idx="1127">
                  <c:v>1.6147</c:v>
                </c:pt>
                <c:pt idx="1128">
                  <c:v>1.6140000000000001</c:v>
                </c:pt>
                <c:pt idx="1129">
                  <c:v>1.6382000000000001</c:v>
                </c:pt>
                <c:pt idx="1130">
                  <c:v>1.6483000000000001</c:v>
                </c:pt>
                <c:pt idx="1131">
                  <c:v>1.6454</c:v>
                </c:pt>
                <c:pt idx="1132">
                  <c:v>1.6718999999999999</c:v>
                </c:pt>
                <c:pt idx="1133">
                  <c:v>1.6879</c:v>
                </c:pt>
                <c:pt idx="1134">
                  <c:v>1.6672</c:v>
                </c:pt>
                <c:pt idx="1135">
                  <c:v>1.6841999999999999</c:v>
                </c:pt>
                <c:pt idx="1136">
                  <c:v>1.7515000000000001</c:v>
                </c:pt>
                <c:pt idx="1137">
                  <c:v>1.6534</c:v>
                </c:pt>
                <c:pt idx="1138">
                  <c:v>1.6533</c:v>
                </c:pt>
                <c:pt idx="1139">
                  <c:v>1.6786000000000001</c:v>
                </c:pt>
                <c:pt idx="1140">
                  <c:v>1.6697</c:v>
                </c:pt>
                <c:pt idx="1141">
                  <c:v>1.6298999999999999</c:v>
                </c:pt>
                <c:pt idx="1142">
                  <c:v>1.6682999999999999</c:v>
                </c:pt>
                <c:pt idx="1143">
                  <c:v>1.5703</c:v>
                </c:pt>
                <c:pt idx="1144">
                  <c:v>1.5301</c:v>
                </c:pt>
                <c:pt idx="1145">
                  <c:v>1.5451999999999999</c:v>
                </c:pt>
                <c:pt idx="1146">
                  <c:v>1.5749</c:v>
                </c:pt>
                <c:pt idx="1147">
                  <c:v>1.5827</c:v>
                </c:pt>
                <c:pt idx="1148">
                  <c:v>1.5653999999999999</c:v>
                </c:pt>
                <c:pt idx="1149">
                  <c:v>1.6019000000000001</c:v>
                </c:pt>
                <c:pt idx="1150">
                  <c:v>1.6220000000000001</c:v>
                </c:pt>
                <c:pt idx="1151">
                  <c:v>1.5913999999999999</c:v>
                </c:pt>
                <c:pt idx="1152">
                  <c:v>1.627</c:v>
                </c:pt>
                <c:pt idx="1153">
                  <c:v>1.5825</c:v>
                </c:pt>
                <c:pt idx="1154">
                  <c:v>1.6384000000000001</c:v>
                </c:pt>
                <c:pt idx="1155">
                  <c:v>1.7157</c:v>
                </c:pt>
                <c:pt idx="1156">
                  <c:v>1.7643</c:v>
                </c:pt>
                <c:pt idx="1157">
                  <c:v>1.8077000000000001</c:v>
                </c:pt>
                <c:pt idx="1158">
                  <c:v>1.8165</c:v>
                </c:pt>
                <c:pt idx="1159">
                  <c:v>1.8229</c:v>
                </c:pt>
                <c:pt idx="1160">
                  <c:v>1.7515000000000001</c:v>
                </c:pt>
                <c:pt idx="1161">
                  <c:v>1.7238</c:v>
                </c:pt>
                <c:pt idx="1162">
                  <c:v>1.7122999999999999</c:v>
                </c:pt>
                <c:pt idx="1163">
                  <c:v>1.6900999999999999</c:v>
                </c:pt>
                <c:pt idx="1164">
                  <c:v>1.6284000000000001</c:v>
                </c:pt>
                <c:pt idx="1165">
                  <c:v>1.6336999999999999</c:v>
                </c:pt>
                <c:pt idx="1166">
                  <c:v>1.6755</c:v>
                </c:pt>
                <c:pt idx="1167">
                  <c:v>1.7056</c:v>
                </c:pt>
                <c:pt idx="1168">
                  <c:v>1.7141</c:v>
                </c:pt>
                <c:pt idx="1169">
                  <c:v>1.6879999999999999</c:v>
                </c:pt>
                <c:pt idx="1170">
                  <c:v>1.7444</c:v>
                </c:pt>
                <c:pt idx="1171">
                  <c:v>1.7233000000000001</c:v>
                </c:pt>
                <c:pt idx="1172">
                  <c:v>1.7486999999999999</c:v>
                </c:pt>
                <c:pt idx="1173">
                  <c:v>1.8042</c:v>
                </c:pt>
                <c:pt idx="1174">
                  <c:v>1.8908</c:v>
                </c:pt>
                <c:pt idx="1175">
                  <c:v>1.8388</c:v>
                </c:pt>
                <c:pt idx="1176">
                  <c:v>1.7967</c:v>
                </c:pt>
                <c:pt idx="1177">
                  <c:v>1.7274</c:v>
                </c:pt>
                <c:pt idx="1178">
                  <c:v>1.6865000000000001</c:v>
                </c:pt>
                <c:pt idx="1179">
                  <c:v>1.6821999999999999</c:v>
                </c:pt>
                <c:pt idx="1180">
                  <c:v>1.6363000000000001</c:v>
                </c:pt>
                <c:pt idx="1181">
                  <c:v>1.6639999999999999</c:v>
                </c:pt>
                <c:pt idx="1182">
                  <c:v>1.6543000000000001</c:v>
                </c:pt>
                <c:pt idx="1183">
                  <c:v>1.7079</c:v>
                </c:pt>
                <c:pt idx="1184">
                  <c:v>1.7146999999999999</c:v>
                </c:pt>
                <c:pt idx="1185">
                  <c:v>1.698</c:v>
                </c:pt>
                <c:pt idx="1186">
                  <c:v>1.6873</c:v>
                </c:pt>
                <c:pt idx="1187">
                  <c:v>1.6206</c:v>
                </c:pt>
                <c:pt idx="1188">
                  <c:v>1.5886</c:v>
                </c:pt>
                <c:pt idx="1189">
                  <c:v>1.617</c:v>
                </c:pt>
                <c:pt idx="1190">
                  <c:v>1.6654</c:v>
                </c:pt>
                <c:pt idx="1191">
                  <c:v>1.698</c:v>
                </c:pt>
                <c:pt idx="1192">
                  <c:v>1.6850000000000001</c:v>
                </c:pt>
                <c:pt idx="1193">
                  <c:v>1.7043999999999999</c:v>
                </c:pt>
                <c:pt idx="1194">
                  <c:v>1.7107000000000001</c:v>
                </c:pt>
                <c:pt idx="1195">
                  <c:v>1.7809999999999999</c:v>
                </c:pt>
                <c:pt idx="1196">
                  <c:v>1.7898000000000001</c:v>
                </c:pt>
                <c:pt idx="1197">
                  <c:v>1.8401000000000001</c:v>
                </c:pt>
                <c:pt idx="1198">
                  <c:v>1.9339</c:v>
                </c:pt>
                <c:pt idx="1199">
                  <c:v>1.9766999999999999</c:v>
                </c:pt>
                <c:pt idx="1200">
                  <c:v>1.9782</c:v>
                </c:pt>
                <c:pt idx="1201">
                  <c:v>1.9972000000000001</c:v>
                </c:pt>
                <c:pt idx="1202">
                  <c:v>2.0407000000000002</c:v>
                </c:pt>
                <c:pt idx="1203">
                  <c:v>1.9930000000000001</c:v>
                </c:pt>
                <c:pt idx="1204">
                  <c:v>1.9499</c:v>
                </c:pt>
                <c:pt idx="1205">
                  <c:v>1.8416999999999999</c:v>
                </c:pt>
                <c:pt idx="1206">
                  <c:v>1.8863000000000001</c:v>
                </c:pt>
                <c:pt idx="1207">
                  <c:v>1.875</c:v>
                </c:pt>
                <c:pt idx="1208">
                  <c:v>1.8914</c:v>
                </c:pt>
                <c:pt idx="1209">
                  <c:v>1.8886000000000001</c:v>
                </c:pt>
                <c:pt idx="1210">
                  <c:v>1.9464999999999999</c:v>
                </c:pt>
                <c:pt idx="1211">
                  <c:v>1.9035</c:v>
                </c:pt>
                <c:pt idx="1212">
                  <c:v>1.8512</c:v>
                </c:pt>
                <c:pt idx="1213">
                  <c:v>1.7997000000000001</c:v>
                </c:pt>
                <c:pt idx="1214">
                  <c:v>1.7669999999999999</c:v>
                </c:pt>
                <c:pt idx="1215">
                  <c:v>1.7987</c:v>
                </c:pt>
                <c:pt idx="1216">
                  <c:v>1.6963999999999999</c:v>
                </c:pt>
                <c:pt idx="1217">
                  <c:v>1.6654</c:v>
                </c:pt>
                <c:pt idx="1218">
                  <c:v>1.6074999999999999</c:v>
                </c:pt>
                <c:pt idx="1219">
                  <c:v>1.5757000000000001</c:v>
                </c:pt>
                <c:pt idx="1220">
                  <c:v>1.5599000000000001</c:v>
                </c:pt>
                <c:pt idx="1221">
                  <c:v>1.6165</c:v>
                </c:pt>
                <c:pt idx="1222">
                  <c:v>1.7041999999999999</c:v>
                </c:pt>
                <c:pt idx="1223">
                  <c:v>1.7189000000000001</c:v>
                </c:pt>
                <c:pt idx="1224">
                  <c:v>1.8029999999999999</c:v>
                </c:pt>
                <c:pt idx="1225">
                  <c:v>1.8071999999999999</c:v>
                </c:pt>
                <c:pt idx="1226">
                  <c:v>1.8026</c:v>
                </c:pt>
                <c:pt idx="1227">
                  <c:v>1.7313000000000001</c:v>
                </c:pt>
                <c:pt idx="1228">
                  <c:v>1.7502</c:v>
                </c:pt>
                <c:pt idx="1229">
                  <c:v>1.7679</c:v>
                </c:pt>
                <c:pt idx="1230">
                  <c:v>1.7561</c:v>
                </c:pt>
                <c:pt idx="1231">
                  <c:v>1.7771999999999999</c:v>
                </c:pt>
                <c:pt idx="1232">
                  <c:v>1.8355999999999999</c:v>
                </c:pt>
                <c:pt idx="1233">
                  <c:v>1.8484</c:v>
                </c:pt>
                <c:pt idx="1234">
                  <c:v>1.8446</c:v>
                </c:pt>
                <c:pt idx="1235">
                  <c:v>1.8835</c:v>
                </c:pt>
                <c:pt idx="1236">
                  <c:v>1.8601000000000001</c:v>
                </c:pt>
                <c:pt idx="1237">
                  <c:v>1.7534000000000001</c:v>
                </c:pt>
                <c:pt idx="1238">
                  <c:v>1.7108000000000001</c:v>
                </c:pt>
                <c:pt idx="1239">
                  <c:v>1.6559999999999999</c:v>
                </c:pt>
                <c:pt idx="1240">
                  <c:v>1.6197999999999999</c:v>
                </c:pt>
                <c:pt idx="1241">
                  <c:v>1.6346000000000001</c:v>
                </c:pt>
                <c:pt idx="1242">
                  <c:v>1.6029</c:v>
                </c:pt>
                <c:pt idx="1243">
                  <c:v>1.6133</c:v>
                </c:pt>
                <c:pt idx="1244">
                  <c:v>1.6345000000000001</c:v>
                </c:pt>
                <c:pt idx="1245">
                  <c:v>1.6353</c:v>
                </c:pt>
                <c:pt idx="1246">
                  <c:v>1.6177999999999999</c:v>
                </c:pt>
                <c:pt idx="1247">
                  <c:v>1.6977</c:v>
                </c:pt>
                <c:pt idx="1248">
                  <c:v>1.7529999999999999</c:v>
                </c:pt>
                <c:pt idx="1249">
                  <c:v>1.788</c:v>
                </c:pt>
                <c:pt idx="1250">
                  <c:v>1.7601</c:v>
                </c:pt>
                <c:pt idx="1251">
                  <c:v>1.7585</c:v>
                </c:pt>
                <c:pt idx="1252">
                  <c:v>1.7670999999999999</c:v>
                </c:pt>
                <c:pt idx="1253">
                  <c:v>1.7337</c:v>
                </c:pt>
                <c:pt idx="1254">
                  <c:v>1.7890999999999999</c:v>
                </c:pt>
                <c:pt idx="1255">
                  <c:v>1.7825</c:v>
                </c:pt>
                <c:pt idx="1256">
                  <c:v>1.7477</c:v>
                </c:pt>
                <c:pt idx="1257">
                  <c:v>1.736</c:v>
                </c:pt>
                <c:pt idx="1258">
                  <c:v>1.7441</c:v>
                </c:pt>
                <c:pt idx="1259">
                  <c:v>1.7351000000000001</c:v>
                </c:pt>
                <c:pt idx="1260">
                  <c:v>1.7702</c:v>
                </c:pt>
                <c:pt idx="1261">
                  <c:v>1.7574000000000001</c:v>
                </c:pt>
                <c:pt idx="1262">
                  <c:v>1.7989999999999999</c:v>
                </c:pt>
                <c:pt idx="1263">
                  <c:v>1.8295999999999999</c:v>
                </c:pt>
                <c:pt idx="1264">
                  <c:v>1.7447999999999999</c:v>
                </c:pt>
                <c:pt idx="1265">
                  <c:v>1.7385999999999999</c:v>
                </c:pt>
                <c:pt idx="1266">
                  <c:v>1.6779999999999999</c:v>
                </c:pt>
                <c:pt idx="1267">
                  <c:v>1.7833000000000001</c:v>
                </c:pt>
                <c:pt idx="1268">
                  <c:v>1.8092999999999999</c:v>
                </c:pt>
                <c:pt idx="1269">
                  <c:v>1.8295999999999999</c:v>
                </c:pt>
                <c:pt idx="1270">
                  <c:v>1.8311999999999999</c:v>
                </c:pt>
                <c:pt idx="1271">
                  <c:v>1.8184</c:v>
                </c:pt>
                <c:pt idx="1272">
                  <c:v>1.8434999999999999</c:v>
                </c:pt>
                <c:pt idx="1273">
                  <c:v>1.8287</c:v>
                </c:pt>
                <c:pt idx="1274">
                  <c:v>1.8113999999999999</c:v>
                </c:pt>
                <c:pt idx="1275">
                  <c:v>1.7484999999999999</c:v>
                </c:pt>
                <c:pt idx="1276">
                  <c:v>1.7334000000000001</c:v>
                </c:pt>
                <c:pt idx="1277">
                  <c:v>1.744</c:v>
                </c:pt>
                <c:pt idx="1278">
                  <c:v>1.7055</c:v>
                </c:pt>
                <c:pt idx="1279">
                  <c:v>1.7316</c:v>
                </c:pt>
                <c:pt idx="1280">
                  <c:v>1.8056000000000001</c:v>
                </c:pt>
                <c:pt idx="1281">
                  <c:v>1.7598</c:v>
                </c:pt>
                <c:pt idx="1282">
                  <c:v>1.7135</c:v>
                </c:pt>
                <c:pt idx="1283">
                  <c:v>1.7085999999999999</c:v>
                </c:pt>
                <c:pt idx="1284">
                  <c:v>1.6478999999999999</c:v>
                </c:pt>
                <c:pt idx="1285">
                  <c:v>1.6519999999999999</c:v>
                </c:pt>
                <c:pt idx="1286">
                  <c:v>1.6357999999999999</c:v>
                </c:pt>
                <c:pt idx="1287">
                  <c:v>1.6604000000000001</c:v>
                </c:pt>
                <c:pt idx="1288">
                  <c:v>1.6701999999999999</c:v>
                </c:pt>
                <c:pt idx="1289">
                  <c:v>1.6405000000000001</c:v>
                </c:pt>
                <c:pt idx="1290">
                  <c:v>1.6048</c:v>
                </c:pt>
                <c:pt idx="1291">
                  <c:v>1.5294000000000001</c:v>
                </c:pt>
                <c:pt idx="1292">
                  <c:v>1.498</c:v>
                </c:pt>
                <c:pt idx="1293">
                  <c:v>1.4952000000000001</c:v>
                </c:pt>
                <c:pt idx="1294">
                  <c:v>1.5324</c:v>
                </c:pt>
                <c:pt idx="1295">
                  <c:v>1.5155000000000001</c:v>
                </c:pt>
                <c:pt idx="1296">
                  <c:v>1.5780000000000001</c:v>
                </c:pt>
                <c:pt idx="1297">
                  <c:v>1.6296999999999999</c:v>
                </c:pt>
                <c:pt idx="1298">
                  <c:v>1.6248</c:v>
                </c:pt>
                <c:pt idx="1299">
                  <c:v>1.7689999999999999</c:v>
                </c:pt>
                <c:pt idx="1300">
                  <c:v>1.6944999999999999</c:v>
                </c:pt>
                <c:pt idx="1301">
                  <c:v>1.6577</c:v>
                </c:pt>
                <c:pt idx="1302">
                  <c:v>1.6577999999999999</c:v>
                </c:pt>
                <c:pt idx="1303">
                  <c:v>1.5912999999999999</c:v>
                </c:pt>
                <c:pt idx="1304">
                  <c:v>1.5181</c:v>
                </c:pt>
                <c:pt idx="1305">
                  <c:v>1.5519000000000001</c:v>
                </c:pt>
                <c:pt idx="1306">
                  <c:v>1.5750999999999999</c:v>
                </c:pt>
                <c:pt idx="1307">
                  <c:v>1.583</c:v>
                </c:pt>
                <c:pt idx="1308">
                  <c:v>1.6223000000000001</c:v>
                </c:pt>
                <c:pt idx="1309">
                  <c:v>1.6617999999999999</c:v>
                </c:pt>
                <c:pt idx="1310">
                  <c:v>1.6369</c:v>
                </c:pt>
                <c:pt idx="1311">
                  <c:v>1.5582</c:v>
                </c:pt>
                <c:pt idx="1312">
                  <c:v>1.5089999999999999</c:v>
                </c:pt>
                <c:pt idx="1313">
                  <c:v>1.5422</c:v>
                </c:pt>
                <c:pt idx="1314">
                  <c:v>1.5427999999999999</c:v>
                </c:pt>
                <c:pt idx="1315">
                  <c:v>1.4639</c:v>
                </c:pt>
                <c:pt idx="1316">
                  <c:v>1.4519</c:v>
                </c:pt>
                <c:pt idx="1317">
                  <c:v>1.4092</c:v>
                </c:pt>
                <c:pt idx="1318">
                  <c:v>1.4962</c:v>
                </c:pt>
                <c:pt idx="1319">
                  <c:v>1.5081</c:v>
                </c:pt>
                <c:pt idx="1320">
                  <c:v>1.5105</c:v>
                </c:pt>
                <c:pt idx="1321">
                  <c:v>1.4655</c:v>
                </c:pt>
                <c:pt idx="1322">
                  <c:v>1.4401999999999999</c:v>
                </c:pt>
                <c:pt idx="1323">
                  <c:v>1.4496</c:v>
                </c:pt>
                <c:pt idx="1324">
                  <c:v>1.4483999999999999</c:v>
                </c:pt>
                <c:pt idx="1325">
                  <c:v>1.4658</c:v>
                </c:pt>
                <c:pt idx="1326">
                  <c:v>1.4363999999999999</c:v>
                </c:pt>
                <c:pt idx="1327">
                  <c:v>1.4661999999999999</c:v>
                </c:pt>
                <c:pt idx="1328">
                  <c:v>1.4668000000000001</c:v>
                </c:pt>
                <c:pt idx="1329">
                  <c:v>1.4176</c:v>
                </c:pt>
                <c:pt idx="1330">
                  <c:v>1.3614999999999999</c:v>
                </c:pt>
                <c:pt idx="1331">
                  <c:v>1.2950999999999999</c:v>
                </c:pt>
                <c:pt idx="1332">
                  <c:v>1.3249</c:v>
                </c:pt>
                <c:pt idx="1333">
                  <c:v>1.3504</c:v>
                </c:pt>
                <c:pt idx="1334">
                  <c:v>1.4035</c:v>
                </c:pt>
                <c:pt idx="1335">
                  <c:v>1.3552999999999999</c:v>
                </c:pt>
                <c:pt idx="1336">
                  <c:v>1.3431999999999999</c:v>
                </c:pt>
                <c:pt idx="1337">
                  <c:v>1.4140999999999999</c:v>
                </c:pt>
                <c:pt idx="1338">
                  <c:v>1.4493</c:v>
                </c:pt>
                <c:pt idx="1339">
                  <c:v>1.3556999999999999</c:v>
                </c:pt>
                <c:pt idx="1340">
                  <c:v>1.3743000000000001</c:v>
                </c:pt>
                <c:pt idx="1341">
                  <c:v>1.3646</c:v>
                </c:pt>
                <c:pt idx="1342">
                  <c:v>1.3508</c:v>
                </c:pt>
                <c:pt idx="1343">
                  <c:v>1.3851</c:v>
                </c:pt>
                <c:pt idx="1344">
                  <c:v>1.4074</c:v>
                </c:pt>
                <c:pt idx="1345">
                  <c:v>1.3726</c:v>
                </c:pt>
                <c:pt idx="1346">
                  <c:v>1.3633</c:v>
                </c:pt>
                <c:pt idx="1347">
                  <c:v>1.3704000000000001</c:v>
                </c:pt>
                <c:pt idx="1348">
                  <c:v>1.3835999999999999</c:v>
                </c:pt>
                <c:pt idx="1349">
                  <c:v>1.4593</c:v>
                </c:pt>
                <c:pt idx="1350">
                  <c:v>1.4315</c:v>
                </c:pt>
                <c:pt idx="1351">
                  <c:v>1.3640000000000001</c:v>
                </c:pt>
                <c:pt idx="1352">
                  <c:v>1.3929</c:v>
                </c:pt>
                <c:pt idx="1353">
                  <c:v>1.3620000000000001</c:v>
                </c:pt>
                <c:pt idx="1354">
                  <c:v>1.3384</c:v>
                </c:pt>
                <c:pt idx="1355">
                  <c:v>1.3341000000000001</c:v>
                </c:pt>
                <c:pt idx="1356">
                  <c:v>1.3384</c:v>
                </c:pt>
                <c:pt idx="1357">
                  <c:v>1.319</c:v>
                </c:pt>
                <c:pt idx="1358">
                  <c:v>1.2934000000000001</c:v>
                </c:pt>
                <c:pt idx="1359">
                  <c:v>1.3018000000000001</c:v>
                </c:pt>
                <c:pt idx="1360">
                  <c:v>1.2946</c:v>
                </c:pt>
                <c:pt idx="1361">
                  <c:v>1.3067</c:v>
                </c:pt>
                <c:pt idx="1362">
                  <c:v>1.3848</c:v>
                </c:pt>
                <c:pt idx="1363">
                  <c:v>1.3692</c:v>
                </c:pt>
                <c:pt idx="1364">
                  <c:v>1.4218</c:v>
                </c:pt>
                <c:pt idx="1365">
                  <c:v>1.4453</c:v>
                </c:pt>
                <c:pt idx="1366">
                  <c:v>1.4169</c:v>
                </c:pt>
                <c:pt idx="1367">
                  <c:v>1.4770000000000001</c:v>
                </c:pt>
                <c:pt idx="1368">
                  <c:v>1.4941</c:v>
                </c:pt>
                <c:pt idx="1369">
                  <c:v>1.4663999999999999</c:v>
                </c:pt>
                <c:pt idx="1370">
                  <c:v>1.4964</c:v>
                </c:pt>
                <c:pt idx="1371">
                  <c:v>1.4944</c:v>
                </c:pt>
                <c:pt idx="1372">
                  <c:v>1.4975000000000001</c:v>
                </c:pt>
                <c:pt idx="1373">
                  <c:v>1.5229999999999999</c:v>
                </c:pt>
                <c:pt idx="1374">
                  <c:v>1.5025999999999999</c:v>
                </c:pt>
                <c:pt idx="1375">
                  <c:v>1.5136000000000001</c:v>
                </c:pt>
                <c:pt idx="1376">
                  <c:v>1.5450999999999999</c:v>
                </c:pt>
                <c:pt idx="1377">
                  <c:v>1.5321</c:v>
                </c:pt>
                <c:pt idx="1378">
                  <c:v>1.5179</c:v>
                </c:pt>
                <c:pt idx="1379">
                  <c:v>1.5023</c:v>
                </c:pt>
                <c:pt idx="1380">
                  <c:v>1.5601</c:v>
                </c:pt>
                <c:pt idx="1381">
                  <c:v>1.6079000000000001</c:v>
                </c:pt>
                <c:pt idx="1382">
                  <c:v>1.621</c:v>
                </c:pt>
                <c:pt idx="1383">
                  <c:v>1.6480999999999999</c:v>
                </c:pt>
                <c:pt idx="1384">
                  <c:v>1.6211</c:v>
                </c:pt>
                <c:pt idx="1385">
                  <c:v>1.6817</c:v>
                </c:pt>
                <c:pt idx="1386">
                  <c:v>1.7428999999999999</c:v>
                </c:pt>
                <c:pt idx="1387">
                  <c:v>1.7975000000000001</c:v>
                </c:pt>
                <c:pt idx="1388">
                  <c:v>1.7726</c:v>
                </c:pt>
                <c:pt idx="1389">
                  <c:v>1.7123999999999999</c:v>
                </c:pt>
                <c:pt idx="1390">
                  <c:v>1.7155</c:v>
                </c:pt>
                <c:pt idx="1391">
                  <c:v>1.6377999999999999</c:v>
                </c:pt>
                <c:pt idx="1392">
                  <c:v>1.6148</c:v>
                </c:pt>
                <c:pt idx="1393">
                  <c:v>1.6101000000000001</c:v>
                </c:pt>
                <c:pt idx="1394">
                  <c:v>1.6569</c:v>
                </c:pt>
                <c:pt idx="1395">
                  <c:v>1.6788000000000001</c:v>
                </c:pt>
                <c:pt idx="1396">
                  <c:v>1.6800999999999999</c:v>
                </c:pt>
                <c:pt idx="1397">
                  <c:v>1.6397999999999999</c:v>
                </c:pt>
                <c:pt idx="1398">
                  <c:v>1.6016999999999999</c:v>
                </c:pt>
                <c:pt idx="1399">
                  <c:v>1.6062000000000001</c:v>
                </c:pt>
                <c:pt idx="1400">
                  <c:v>1.6585000000000001</c:v>
                </c:pt>
                <c:pt idx="1401">
                  <c:v>1.6758999999999999</c:v>
                </c:pt>
                <c:pt idx="1402">
                  <c:v>1.7784</c:v>
                </c:pt>
                <c:pt idx="1403">
                  <c:v>1.7404999999999999</c:v>
                </c:pt>
                <c:pt idx="1404">
                  <c:v>1.7063999999999999</c:v>
                </c:pt>
                <c:pt idx="1405">
                  <c:v>1.6</c:v>
                </c:pt>
                <c:pt idx="1406">
                  <c:v>1.5851</c:v>
                </c:pt>
                <c:pt idx="1407">
                  <c:v>1.5242</c:v>
                </c:pt>
                <c:pt idx="1408">
                  <c:v>1.5406</c:v>
                </c:pt>
                <c:pt idx="1409">
                  <c:v>1.5716000000000001</c:v>
                </c:pt>
                <c:pt idx="1410">
                  <c:v>1.5657000000000001</c:v>
                </c:pt>
                <c:pt idx="1411">
                  <c:v>1.6472</c:v>
                </c:pt>
                <c:pt idx="1412">
                  <c:v>1.7236</c:v>
                </c:pt>
                <c:pt idx="1413">
                  <c:v>1.7019</c:v>
                </c:pt>
                <c:pt idx="1414">
                  <c:v>1.7319</c:v>
                </c:pt>
                <c:pt idx="1415">
                  <c:v>1.6820999999999999</c:v>
                </c:pt>
                <c:pt idx="1416">
                  <c:v>1.7504</c:v>
                </c:pt>
                <c:pt idx="1417">
                  <c:v>1.7224999999999999</c:v>
                </c:pt>
                <c:pt idx="1418">
                  <c:v>1.6769000000000001</c:v>
                </c:pt>
                <c:pt idx="1419">
                  <c:v>1.6515</c:v>
                </c:pt>
                <c:pt idx="1420">
                  <c:v>1.6194</c:v>
                </c:pt>
                <c:pt idx="1421">
                  <c:v>1.6171</c:v>
                </c:pt>
                <c:pt idx="1422">
                  <c:v>1.593</c:v>
                </c:pt>
                <c:pt idx="1423">
                  <c:v>1.6273</c:v>
                </c:pt>
                <c:pt idx="1424">
                  <c:v>1.6115999999999999</c:v>
                </c:pt>
                <c:pt idx="1425">
                  <c:v>1.6207</c:v>
                </c:pt>
                <c:pt idx="1426">
                  <c:v>1.5774999999999999</c:v>
                </c:pt>
                <c:pt idx="1427">
                  <c:v>1.6125</c:v>
                </c:pt>
                <c:pt idx="1428">
                  <c:v>1.6372</c:v>
                </c:pt>
                <c:pt idx="1429">
                  <c:v>1.6348</c:v>
                </c:pt>
                <c:pt idx="1430">
                  <c:v>1.6627000000000001</c:v>
                </c:pt>
                <c:pt idx="1431">
                  <c:v>1.6877</c:v>
                </c:pt>
                <c:pt idx="1432">
                  <c:v>1.7261</c:v>
                </c:pt>
                <c:pt idx="1433">
                  <c:v>1.7906</c:v>
                </c:pt>
                <c:pt idx="1434">
                  <c:v>1.8078000000000001</c:v>
                </c:pt>
                <c:pt idx="1435">
                  <c:v>1.7377</c:v>
                </c:pt>
                <c:pt idx="1436">
                  <c:v>1.7105999999999999</c:v>
                </c:pt>
                <c:pt idx="1437">
                  <c:v>1.6787000000000001</c:v>
                </c:pt>
                <c:pt idx="1438">
                  <c:v>1.7439</c:v>
                </c:pt>
                <c:pt idx="1439">
                  <c:v>1.7355</c:v>
                </c:pt>
                <c:pt idx="1440">
                  <c:v>1.8046</c:v>
                </c:pt>
                <c:pt idx="1441">
                  <c:v>1.8517999999999999</c:v>
                </c:pt>
                <c:pt idx="1442">
                  <c:v>1.8582000000000001</c:v>
                </c:pt>
                <c:pt idx="1443">
                  <c:v>1.9113</c:v>
                </c:pt>
                <c:pt idx="1444">
                  <c:v>1.9712000000000001</c:v>
                </c:pt>
                <c:pt idx="1445">
                  <c:v>1.998</c:v>
                </c:pt>
                <c:pt idx="1446">
                  <c:v>1.9607000000000001</c:v>
                </c:pt>
                <c:pt idx="1447">
                  <c:v>1.9206000000000001</c:v>
                </c:pt>
                <c:pt idx="1448">
                  <c:v>1.9574</c:v>
                </c:pt>
                <c:pt idx="1449">
                  <c:v>1.9792000000000001</c:v>
                </c:pt>
                <c:pt idx="1450">
                  <c:v>2.0779999999999998</c:v>
                </c:pt>
                <c:pt idx="1451">
                  <c:v>2.0291000000000001</c:v>
                </c:pt>
                <c:pt idx="1452">
                  <c:v>1.99</c:v>
                </c:pt>
                <c:pt idx="1453">
                  <c:v>1.9801</c:v>
                </c:pt>
                <c:pt idx="1454">
                  <c:v>1.9879</c:v>
                </c:pt>
                <c:pt idx="1455">
                  <c:v>1.9128000000000001</c:v>
                </c:pt>
                <c:pt idx="1456">
                  <c:v>1.8620000000000001</c:v>
                </c:pt>
                <c:pt idx="1457">
                  <c:v>1.8334999999999999</c:v>
                </c:pt>
                <c:pt idx="1458">
                  <c:v>1.8672</c:v>
                </c:pt>
                <c:pt idx="1459">
                  <c:v>1.9486000000000001</c:v>
                </c:pt>
                <c:pt idx="1460">
                  <c:v>1.909</c:v>
                </c:pt>
                <c:pt idx="1461">
                  <c:v>1.9774</c:v>
                </c:pt>
                <c:pt idx="1462">
                  <c:v>1.9222999999999999</c:v>
                </c:pt>
                <c:pt idx="1463">
                  <c:v>1.8949</c:v>
                </c:pt>
                <c:pt idx="1464">
                  <c:v>1.8694</c:v>
                </c:pt>
                <c:pt idx="1465">
                  <c:v>1.8129</c:v>
                </c:pt>
                <c:pt idx="1466">
                  <c:v>1.8037000000000001</c:v>
                </c:pt>
                <c:pt idx="1467">
                  <c:v>1.7144999999999999</c:v>
                </c:pt>
                <c:pt idx="1468">
                  <c:v>1.6436999999999999</c:v>
                </c:pt>
                <c:pt idx="1469">
                  <c:v>1.6639999999999999</c:v>
                </c:pt>
                <c:pt idx="1470">
                  <c:v>1.6920999999999999</c:v>
                </c:pt>
                <c:pt idx="1471">
                  <c:v>1.6274</c:v>
                </c:pt>
                <c:pt idx="1472">
                  <c:v>1.6149</c:v>
                </c:pt>
                <c:pt idx="1473">
                  <c:v>1.655</c:v>
                </c:pt>
                <c:pt idx="1474">
                  <c:v>1.6940999999999999</c:v>
                </c:pt>
                <c:pt idx="1475">
                  <c:v>1.6426000000000001</c:v>
                </c:pt>
                <c:pt idx="1476">
                  <c:v>1.6525000000000001</c:v>
                </c:pt>
                <c:pt idx="1477">
                  <c:v>1.6511</c:v>
                </c:pt>
                <c:pt idx="1478">
                  <c:v>1.5769</c:v>
                </c:pt>
                <c:pt idx="1479">
                  <c:v>1.5577000000000001</c:v>
                </c:pt>
                <c:pt idx="1480">
                  <c:v>1.5982000000000001</c:v>
                </c:pt>
                <c:pt idx="1481">
                  <c:v>1.6032999999999999</c:v>
                </c:pt>
                <c:pt idx="1482">
                  <c:v>1.6771</c:v>
                </c:pt>
                <c:pt idx="1483">
                  <c:v>1.6964999999999999</c:v>
                </c:pt>
                <c:pt idx="1484">
                  <c:v>1.6854</c:v>
                </c:pt>
                <c:pt idx="1485">
                  <c:v>1.7333000000000001</c:v>
                </c:pt>
                <c:pt idx="1486">
                  <c:v>1.7387999999999999</c:v>
                </c:pt>
                <c:pt idx="1487">
                  <c:v>1.7950999999999999</c:v>
                </c:pt>
                <c:pt idx="1488">
                  <c:v>1.7741</c:v>
                </c:pt>
                <c:pt idx="1489">
                  <c:v>1.7748999999999999</c:v>
                </c:pt>
                <c:pt idx="1490">
                  <c:v>1.7317</c:v>
                </c:pt>
                <c:pt idx="1491">
                  <c:v>1.7491000000000001</c:v>
                </c:pt>
                <c:pt idx="1492">
                  <c:v>1.7305999999999999</c:v>
                </c:pt>
                <c:pt idx="1493">
                  <c:v>1.7547999999999999</c:v>
                </c:pt>
                <c:pt idx="1494">
                  <c:v>1.7869999999999999</c:v>
                </c:pt>
                <c:pt idx="1495">
                  <c:v>1.8399000000000001</c:v>
                </c:pt>
                <c:pt idx="1496">
                  <c:v>1.8197000000000001</c:v>
                </c:pt>
                <c:pt idx="1497">
                  <c:v>1.8415999999999999</c:v>
                </c:pt>
                <c:pt idx="1498">
                  <c:v>1.8809</c:v>
                </c:pt>
                <c:pt idx="1499">
                  <c:v>1.8552</c:v>
                </c:pt>
                <c:pt idx="1500">
                  <c:v>1.8594999999999999</c:v>
                </c:pt>
                <c:pt idx="1501">
                  <c:v>1.9172</c:v>
                </c:pt>
                <c:pt idx="1502">
                  <c:v>1.8811</c:v>
                </c:pt>
                <c:pt idx="1503">
                  <c:v>1.8575999999999999</c:v>
                </c:pt>
                <c:pt idx="1504">
                  <c:v>1.8298000000000001</c:v>
                </c:pt>
                <c:pt idx="1505">
                  <c:v>1.8308</c:v>
                </c:pt>
                <c:pt idx="1506">
                  <c:v>1.9014</c:v>
                </c:pt>
                <c:pt idx="1507">
                  <c:v>1.9729000000000001</c:v>
                </c:pt>
                <c:pt idx="1508">
                  <c:v>1.9134</c:v>
                </c:pt>
                <c:pt idx="1509">
                  <c:v>1.9200999999999999</c:v>
                </c:pt>
                <c:pt idx="1510">
                  <c:v>1.9555</c:v>
                </c:pt>
                <c:pt idx="1511">
                  <c:v>1.9726999999999999</c:v>
                </c:pt>
                <c:pt idx="1512">
                  <c:v>1.9939</c:v>
                </c:pt>
                <c:pt idx="1513">
                  <c:v>2.0165999999999999</c:v>
                </c:pt>
                <c:pt idx="1514">
                  <c:v>1.9874000000000001</c:v>
                </c:pt>
                <c:pt idx="1515">
                  <c:v>2.0038</c:v>
                </c:pt>
                <c:pt idx="1516">
                  <c:v>1.9435</c:v>
                </c:pt>
                <c:pt idx="1517">
                  <c:v>1.9440999999999999</c:v>
                </c:pt>
                <c:pt idx="1518">
                  <c:v>1.9399</c:v>
                </c:pt>
                <c:pt idx="1519">
                  <c:v>1.9161999999999999</c:v>
                </c:pt>
                <c:pt idx="1520">
                  <c:v>1.9080999999999999</c:v>
                </c:pt>
                <c:pt idx="1521">
                  <c:v>1.9104000000000001</c:v>
                </c:pt>
                <c:pt idx="1522">
                  <c:v>1.9049</c:v>
                </c:pt>
                <c:pt idx="1523">
                  <c:v>1.7999000000000001</c:v>
                </c:pt>
                <c:pt idx="1524">
                  <c:v>1.8431999999999999</c:v>
                </c:pt>
                <c:pt idx="1525">
                  <c:v>1.8144</c:v>
                </c:pt>
                <c:pt idx="1526">
                  <c:v>1.7938000000000001</c:v>
                </c:pt>
                <c:pt idx="1527">
                  <c:v>1.8279000000000001</c:v>
                </c:pt>
                <c:pt idx="1528">
                  <c:v>1.875</c:v>
                </c:pt>
                <c:pt idx="1529">
                  <c:v>1.8888</c:v>
                </c:pt>
                <c:pt idx="1530">
                  <c:v>1.9016999999999999</c:v>
                </c:pt>
                <c:pt idx="1531">
                  <c:v>1.9702999999999999</c:v>
                </c:pt>
                <c:pt idx="1532">
                  <c:v>2.0301</c:v>
                </c:pt>
                <c:pt idx="1533">
                  <c:v>2.0924999999999998</c:v>
                </c:pt>
                <c:pt idx="1534">
                  <c:v>2.0836999999999999</c:v>
                </c:pt>
                <c:pt idx="1535">
                  <c:v>2.0388000000000002</c:v>
                </c:pt>
                <c:pt idx="1536">
                  <c:v>1.9990000000000001</c:v>
                </c:pt>
                <c:pt idx="1537">
                  <c:v>1.9910000000000001</c:v>
                </c:pt>
                <c:pt idx="1538">
                  <c:v>1.9697</c:v>
                </c:pt>
                <c:pt idx="1539">
                  <c:v>1.9517</c:v>
                </c:pt>
                <c:pt idx="1540">
                  <c:v>1.9316</c:v>
                </c:pt>
                <c:pt idx="1541">
                  <c:v>1.9148000000000001</c:v>
                </c:pt>
                <c:pt idx="1542">
                  <c:v>1.9016999999999999</c:v>
                </c:pt>
                <c:pt idx="1543">
                  <c:v>1.9843999999999999</c:v>
                </c:pt>
                <c:pt idx="1544">
                  <c:v>2.0158</c:v>
                </c:pt>
                <c:pt idx="1545">
                  <c:v>2.0895000000000001</c:v>
                </c:pt>
                <c:pt idx="1546">
                  <c:v>2.1353</c:v>
                </c:pt>
                <c:pt idx="1547">
                  <c:v>2.165</c:v>
                </c:pt>
                <c:pt idx="1548">
                  <c:v>2.1690999999999998</c:v>
                </c:pt>
                <c:pt idx="1549">
                  <c:v>2.1865999999999999</c:v>
                </c:pt>
                <c:pt idx="1550">
                  <c:v>2.1817000000000002</c:v>
                </c:pt>
                <c:pt idx="1551">
                  <c:v>2.1156999999999999</c:v>
                </c:pt>
                <c:pt idx="1552">
                  <c:v>1.9701</c:v>
                </c:pt>
                <c:pt idx="1553">
                  <c:v>1.9807999999999999</c:v>
                </c:pt>
                <c:pt idx="1554">
                  <c:v>2.0285000000000002</c:v>
                </c:pt>
                <c:pt idx="1555">
                  <c:v>2.0295000000000001</c:v>
                </c:pt>
                <c:pt idx="1556">
                  <c:v>2.0278999999999998</c:v>
                </c:pt>
                <c:pt idx="1557">
                  <c:v>2.0283000000000002</c:v>
                </c:pt>
                <c:pt idx="1558">
                  <c:v>1.9524999999999999</c:v>
                </c:pt>
                <c:pt idx="1559">
                  <c:v>1.9117999999999999</c:v>
                </c:pt>
                <c:pt idx="1560">
                  <c:v>1.8448</c:v>
                </c:pt>
                <c:pt idx="1561">
                  <c:v>1.8943000000000001</c:v>
                </c:pt>
                <c:pt idx="1562">
                  <c:v>1.9011</c:v>
                </c:pt>
                <c:pt idx="1563">
                  <c:v>1.8908</c:v>
                </c:pt>
                <c:pt idx="1564">
                  <c:v>1.9289000000000001</c:v>
                </c:pt>
                <c:pt idx="1565">
                  <c:v>1.9515</c:v>
                </c:pt>
                <c:pt idx="1566">
                  <c:v>1.8785000000000001</c:v>
                </c:pt>
                <c:pt idx="1567">
                  <c:v>1.8957999999999999</c:v>
                </c:pt>
                <c:pt idx="1568">
                  <c:v>1.9116</c:v>
                </c:pt>
                <c:pt idx="1569">
                  <c:v>1.8925000000000001</c:v>
                </c:pt>
                <c:pt idx="1570">
                  <c:v>1.9091</c:v>
                </c:pt>
                <c:pt idx="1571">
                  <c:v>1.8507</c:v>
                </c:pt>
                <c:pt idx="1572">
                  <c:v>1.8473999999999999</c:v>
                </c:pt>
                <c:pt idx="1573">
                  <c:v>1.8626</c:v>
                </c:pt>
                <c:pt idx="1574">
                  <c:v>1.8481000000000001</c:v>
                </c:pt>
                <c:pt idx="1575">
                  <c:v>1.9064000000000001</c:v>
                </c:pt>
                <c:pt idx="1576">
                  <c:v>1.9657</c:v>
                </c:pt>
                <c:pt idx="1577">
                  <c:v>1.9433</c:v>
                </c:pt>
                <c:pt idx="1578">
                  <c:v>1.9061999999999999</c:v>
                </c:pt>
                <c:pt idx="1579">
                  <c:v>1.8303</c:v>
                </c:pt>
                <c:pt idx="1580">
                  <c:v>1.7704</c:v>
                </c:pt>
                <c:pt idx="1581">
                  <c:v>1.6936</c:v>
                </c:pt>
                <c:pt idx="1582">
                  <c:v>1.6906000000000001</c:v>
                </c:pt>
                <c:pt idx="1583">
                  <c:v>1.7401</c:v>
                </c:pt>
                <c:pt idx="1584">
                  <c:v>1.7583</c:v>
                </c:pt>
                <c:pt idx="1585">
                  <c:v>1.7497</c:v>
                </c:pt>
                <c:pt idx="1586">
                  <c:v>1.8059000000000001</c:v>
                </c:pt>
                <c:pt idx="1587">
                  <c:v>1.7855000000000001</c:v>
                </c:pt>
                <c:pt idx="1588">
                  <c:v>1.7995000000000001</c:v>
                </c:pt>
                <c:pt idx="1589">
                  <c:v>1.7637</c:v>
                </c:pt>
                <c:pt idx="1590">
                  <c:v>1.7474000000000001</c:v>
                </c:pt>
                <c:pt idx="1591">
                  <c:v>1.8010999999999999</c:v>
                </c:pt>
                <c:pt idx="1592">
                  <c:v>1.8194999999999999</c:v>
                </c:pt>
                <c:pt idx="1593">
                  <c:v>1.819</c:v>
                </c:pt>
                <c:pt idx="1594">
                  <c:v>1.8092999999999999</c:v>
                </c:pt>
                <c:pt idx="1595">
                  <c:v>1.8432999999999999</c:v>
                </c:pt>
                <c:pt idx="1596">
                  <c:v>1.8188</c:v>
                </c:pt>
                <c:pt idx="1597">
                  <c:v>1.7765</c:v>
                </c:pt>
                <c:pt idx="1598">
                  <c:v>1.7858000000000001</c:v>
                </c:pt>
                <c:pt idx="1599">
                  <c:v>1.7576000000000001</c:v>
                </c:pt>
                <c:pt idx="1600">
                  <c:v>1.6792</c:v>
                </c:pt>
                <c:pt idx="1601">
                  <c:v>1.6160000000000001</c:v>
                </c:pt>
                <c:pt idx="1602">
                  <c:v>1.5688</c:v>
                </c:pt>
                <c:pt idx="1603">
                  <c:v>1.5447</c:v>
                </c:pt>
                <c:pt idx="1604">
                  <c:v>1.4520999999999999</c:v>
                </c:pt>
                <c:pt idx="1605">
                  <c:v>1.4086000000000001</c:v>
                </c:pt>
                <c:pt idx="1606">
                  <c:v>1.4887999999999999</c:v>
                </c:pt>
                <c:pt idx="1607">
                  <c:v>1.5033000000000001</c:v>
                </c:pt>
                <c:pt idx="1608">
                  <c:v>1.5281</c:v>
                </c:pt>
                <c:pt idx="1609">
                  <c:v>1.4735</c:v>
                </c:pt>
                <c:pt idx="1610">
                  <c:v>1.4224000000000001</c:v>
                </c:pt>
                <c:pt idx="1611">
                  <c:v>1.4207000000000001</c:v>
                </c:pt>
                <c:pt idx="1612">
                  <c:v>1.3908</c:v>
                </c:pt>
                <c:pt idx="1613">
                  <c:v>1.3516999999999999</c:v>
                </c:pt>
                <c:pt idx="1614">
                  <c:v>1.3432999999999999</c:v>
                </c:pt>
                <c:pt idx="1615">
                  <c:v>1.3471</c:v>
                </c:pt>
                <c:pt idx="1616">
                  <c:v>1.3479000000000001</c:v>
                </c:pt>
                <c:pt idx="1617">
                  <c:v>1.4115</c:v>
                </c:pt>
                <c:pt idx="1618">
                  <c:v>1.4717</c:v>
                </c:pt>
                <c:pt idx="1619">
                  <c:v>1.5022</c:v>
                </c:pt>
                <c:pt idx="1620">
                  <c:v>1.5325</c:v>
                </c:pt>
                <c:pt idx="1621">
                  <c:v>1.5187999999999999</c:v>
                </c:pt>
                <c:pt idx="1622">
                  <c:v>1.5562</c:v>
                </c:pt>
                <c:pt idx="1623">
                  <c:v>1.5494000000000001</c:v>
                </c:pt>
                <c:pt idx="1624">
                  <c:v>1.5564</c:v>
                </c:pt>
                <c:pt idx="1625">
                  <c:v>1.6358999999999999</c:v>
                </c:pt>
                <c:pt idx="1626">
                  <c:v>1.6702999999999999</c:v>
                </c:pt>
                <c:pt idx="1627">
                  <c:v>1.6221000000000001</c:v>
                </c:pt>
                <c:pt idx="1628">
                  <c:v>1.5709</c:v>
                </c:pt>
                <c:pt idx="1629">
                  <c:v>1.5995999999999999</c:v>
                </c:pt>
                <c:pt idx="1630">
                  <c:v>1.6469</c:v>
                </c:pt>
                <c:pt idx="1631">
                  <c:v>1.6855</c:v>
                </c:pt>
                <c:pt idx="1632">
                  <c:v>1.7595000000000001</c:v>
                </c:pt>
                <c:pt idx="1633">
                  <c:v>1.6994</c:v>
                </c:pt>
                <c:pt idx="1634">
                  <c:v>1.6714</c:v>
                </c:pt>
                <c:pt idx="1635">
                  <c:v>1.7313000000000001</c:v>
                </c:pt>
                <c:pt idx="1636">
                  <c:v>1.7571000000000001</c:v>
                </c:pt>
                <c:pt idx="1637">
                  <c:v>1.7847</c:v>
                </c:pt>
                <c:pt idx="1638">
                  <c:v>1.8214999999999999</c:v>
                </c:pt>
                <c:pt idx="1639">
                  <c:v>1.8275999999999999</c:v>
                </c:pt>
                <c:pt idx="1640">
                  <c:v>1.7931999999999999</c:v>
                </c:pt>
                <c:pt idx="1641">
                  <c:v>1.7721</c:v>
                </c:pt>
                <c:pt idx="1642">
                  <c:v>1.8126</c:v>
                </c:pt>
                <c:pt idx="1643">
                  <c:v>1.8109999999999999</c:v>
                </c:pt>
                <c:pt idx="1644">
                  <c:v>1.6972</c:v>
                </c:pt>
                <c:pt idx="1645">
                  <c:v>1.6820999999999999</c:v>
                </c:pt>
                <c:pt idx="1646">
                  <c:v>1.7084999999999999</c:v>
                </c:pt>
                <c:pt idx="1647">
                  <c:v>1.7337</c:v>
                </c:pt>
                <c:pt idx="1648">
                  <c:v>1.7170000000000001</c:v>
                </c:pt>
                <c:pt idx="1649">
                  <c:v>1.7396</c:v>
                </c:pt>
                <c:pt idx="1650">
                  <c:v>1.7887999999999999</c:v>
                </c:pt>
                <c:pt idx="1651">
                  <c:v>1.786</c:v>
                </c:pt>
                <c:pt idx="1652">
                  <c:v>1.8807</c:v>
                </c:pt>
                <c:pt idx="1653">
                  <c:v>1.9151</c:v>
                </c:pt>
                <c:pt idx="1654">
                  <c:v>1.8797999999999999</c:v>
                </c:pt>
                <c:pt idx="1655">
                  <c:v>1.9003000000000001</c:v>
                </c:pt>
                <c:pt idx="1656">
                  <c:v>1.9666999999999999</c:v>
                </c:pt>
                <c:pt idx="1657">
                  <c:v>2.0021</c:v>
                </c:pt>
                <c:pt idx="1658">
                  <c:v>1.9188000000000001</c:v>
                </c:pt>
                <c:pt idx="1659">
                  <c:v>1.8623000000000001</c:v>
                </c:pt>
                <c:pt idx="1660">
                  <c:v>1.9117</c:v>
                </c:pt>
                <c:pt idx="1661">
                  <c:v>2.0011999999999999</c:v>
                </c:pt>
                <c:pt idx="1662">
                  <c:v>1.9256</c:v>
                </c:pt>
                <c:pt idx="1663">
                  <c:v>1.8721000000000001</c:v>
                </c:pt>
                <c:pt idx="1664">
                  <c:v>1.7529999999999999</c:v>
                </c:pt>
                <c:pt idx="1665">
                  <c:v>1.7547999999999999</c:v>
                </c:pt>
                <c:pt idx="1666">
                  <c:v>1.6623000000000001</c:v>
                </c:pt>
                <c:pt idx="1667">
                  <c:v>1.6511</c:v>
                </c:pt>
                <c:pt idx="1668">
                  <c:v>1.6074999999999999</c:v>
                </c:pt>
                <c:pt idx="1669">
                  <c:v>1.6405000000000001</c:v>
                </c:pt>
                <c:pt idx="1670">
                  <c:v>1.6857</c:v>
                </c:pt>
                <c:pt idx="1671">
                  <c:v>1.6957</c:v>
                </c:pt>
                <c:pt idx="1672">
                  <c:v>1.6873</c:v>
                </c:pt>
                <c:pt idx="1673">
                  <c:v>1.6549</c:v>
                </c:pt>
                <c:pt idx="1674">
                  <c:v>1.6265000000000001</c:v>
                </c:pt>
                <c:pt idx="1675">
                  <c:v>1.6377999999999999</c:v>
                </c:pt>
                <c:pt idx="1676">
                  <c:v>1.6275999999999999</c:v>
                </c:pt>
                <c:pt idx="1677">
                  <c:v>1.6732</c:v>
                </c:pt>
                <c:pt idx="1678">
                  <c:v>1.7335</c:v>
                </c:pt>
                <c:pt idx="1679">
                  <c:v>1.6848000000000001</c:v>
                </c:pt>
                <c:pt idx="1680">
                  <c:v>1.7171000000000001</c:v>
                </c:pt>
                <c:pt idx="1681">
                  <c:v>1.7854000000000001</c:v>
                </c:pt>
                <c:pt idx="1682">
                  <c:v>1.8526</c:v>
                </c:pt>
                <c:pt idx="1683">
                  <c:v>1.8801000000000001</c:v>
                </c:pt>
                <c:pt idx="1684">
                  <c:v>1.9059999999999999</c:v>
                </c:pt>
                <c:pt idx="1685">
                  <c:v>1.8903000000000001</c:v>
                </c:pt>
                <c:pt idx="1686">
                  <c:v>1.9533</c:v>
                </c:pt>
                <c:pt idx="1687">
                  <c:v>1.9621</c:v>
                </c:pt>
                <c:pt idx="1688">
                  <c:v>1.9789000000000001</c:v>
                </c:pt>
                <c:pt idx="1689">
                  <c:v>1.994</c:v>
                </c:pt>
                <c:pt idx="1690">
                  <c:v>2.0152999999999999</c:v>
                </c:pt>
                <c:pt idx="1691">
                  <c:v>1.9581999999999999</c:v>
                </c:pt>
                <c:pt idx="1692">
                  <c:v>2.0005000000000002</c:v>
                </c:pt>
                <c:pt idx="1693">
                  <c:v>2.0036999999999998</c:v>
                </c:pt>
                <c:pt idx="1694">
                  <c:v>1.9499</c:v>
                </c:pt>
                <c:pt idx="1695">
                  <c:v>1.9361999999999999</c:v>
                </c:pt>
                <c:pt idx="1696">
                  <c:v>1.9634</c:v>
                </c:pt>
                <c:pt idx="1697">
                  <c:v>2.0019999999999998</c:v>
                </c:pt>
                <c:pt idx="1698">
                  <c:v>2.0434000000000001</c:v>
                </c:pt>
                <c:pt idx="1699">
                  <c:v>2.0899000000000001</c:v>
                </c:pt>
                <c:pt idx="1700">
                  <c:v>2.1168999999999998</c:v>
                </c:pt>
                <c:pt idx="1701">
                  <c:v>2.1114999999999999</c:v>
                </c:pt>
                <c:pt idx="1702">
                  <c:v>2.1166</c:v>
                </c:pt>
                <c:pt idx="1703">
                  <c:v>2.0859000000000001</c:v>
                </c:pt>
                <c:pt idx="1704">
                  <c:v>2.1158999999999999</c:v>
                </c:pt>
                <c:pt idx="1705">
                  <c:v>2.0907</c:v>
                </c:pt>
                <c:pt idx="1706">
                  <c:v>2.1221999999999999</c:v>
                </c:pt>
                <c:pt idx="1707">
                  <c:v>2.0851999999999999</c:v>
                </c:pt>
                <c:pt idx="1708">
                  <c:v>2.1118999999999999</c:v>
                </c:pt>
                <c:pt idx="1709">
                  <c:v>2.0931000000000002</c:v>
                </c:pt>
                <c:pt idx="1710">
                  <c:v>2.1837</c:v>
                </c:pt>
                <c:pt idx="1711">
                  <c:v>2.2526000000000002</c:v>
                </c:pt>
                <c:pt idx="1712">
                  <c:v>2.2238000000000002</c:v>
                </c:pt>
                <c:pt idx="1713">
                  <c:v>2.2151999999999998</c:v>
                </c:pt>
                <c:pt idx="1714">
                  <c:v>2.2073</c:v>
                </c:pt>
                <c:pt idx="1715">
                  <c:v>2.093</c:v>
                </c:pt>
                <c:pt idx="1716">
                  <c:v>2.0185</c:v>
                </c:pt>
                <c:pt idx="1717">
                  <c:v>2.0049999999999999</c:v>
                </c:pt>
                <c:pt idx="1718">
                  <c:v>2.0169000000000001</c:v>
                </c:pt>
                <c:pt idx="1719">
                  <c:v>2.0297999999999998</c:v>
                </c:pt>
                <c:pt idx="1720">
                  <c:v>2.0105</c:v>
                </c:pt>
                <c:pt idx="1721">
                  <c:v>2.0243000000000002</c:v>
                </c:pt>
                <c:pt idx="1722">
                  <c:v>2.0122</c:v>
                </c:pt>
                <c:pt idx="1723">
                  <c:v>1.9886999999999999</c:v>
                </c:pt>
                <c:pt idx="1724">
                  <c:v>1.9382999999999999</c:v>
                </c:pt>
                <c:pt idx="1725">
                  <c:v>1.9144000000000001</c:v>
                </c:pt>
                <c:pt idx="1726">
                  <c:v>1.9285000000000001</c:v>
                </c:pt>
                <c:pt idx="1727">
                  <c:v>1.9054</c:v>
                </c:pt>
                <c:pt idx="1728">
                  <c:v>1.9594</c:v>
                </c:pt>
                <c:pt idx="1729">
                  <c:v>1.9472</c:v>
                </c:pt>
                <c:pt idx="1730">
                  <c:v>1.9036999999999999</c:v>
                </c:pt>
                <c:pt idx="1731">
                  <c:v>1.8755999999999999</c:v>
                </c:pt>
                <c:pt idx="1732">
                  <c:v>1.8873</c:v>
                </c:pt>
                <c:pt idx="1733">
                  <c:v>1.9953000000000001</c:v>
                </c:pt>
                <c:pt idx="1734">
                  <c:v>2.0609000000000002</c:v>
                </c:pt>
                <c:pt idx="1735">
                  <c:v>2.0834999999999999</c:v>
                </c:pt>
                <c:pt idx="1736">
                  <c:v>2.0116999999999998</c:v>
                </c:pt>
                <c:pt idx="1737">
                  <c:v>2.0343</c:v>
                </c:pt>
                <c:pt idx="1738">
                  <c:v>1.9796</c:v>
                </c:pt>
                <c:pt idx="1739">
                  <c:v>1.9438</c:v>
                </c:pt>
                <c:pt idx="1740">
                  <c:v>1.9837</c:v>
                </c:pt>
                <c:pt idx="1741">
                  <c:v>2.0547</c:v>
                </c:pt>
                <c:pt idx="1742">
                  <c:v>2.0979999999999999</c:v>
                </c:pt>
                <c:pt idx="1743">
                  <c:v>2.1318999999999999</c:v>
                </c:pt>
                <c:pt idx="1744">
                  <c:v>2.1583999999999999</c:v>
                </c:pt>
                <c:pt idx="1745">
                  <c:v>2.2101999999999999</c:v>
                </c:pt>
                <c:pt idx="1746">
                  <c:v>2.2521</c:v>
                </c:pt>
                <c:pt idx="1747">
                  <c:v>2.2863000000000002</c:v>
                </c:pt>
                <c:pt idx="1748">
                  <c:v>2.3275999999999999</c:v>
                </c:pt>
                <c:pt idx="1749">
                  <c:v>2.3300999999999998</c:v>
                </c:pt>
                <c:pt idx="1750">
                  <c:v>2.3923999999999999</c:v>
                </c:pt>
                <c:pt idx="1751">
                  <c:v>2.4533999999999998</c:v>
                </c:pt>
                <c:pt idx="1752">
                  <c:v>2.4377</c:v>
                </c:pt>
                <c:pt idx="1753">
                  <c:v>2.4289000000000001</c:v>
                </c:pt>
                <c:pt idx="1754">
                  <c:v>2.3832</c:v>
                </c:pt>
                <c:pt idx="1755">
                  <c:v>2.3786999999999998</c:v>
                </c:pt>
                <c:pt idx="1756">
                  <c:v>2.3769</c:v>
                </c:pt>
                <c:pt idx="1757">
                  <c:v>2.2902999999999998</c:v>
                </c:pt>
                <c:pt idx="1758">
                  <c:v>2.3296999999999999</c:v>
                </c:pt>
                <c:pt idx="1759">
                  <c:v>2.3256999999999999</c:v>
                </c:pt>
                <c:pt idx="1760">
                  <c:v>2.3216000000000001</c:v>
                </c:pt>
                <c:pt idx="1761">
                  <c:v>2.3391999999999999</c:v>
                </c:pt>
                <c:pt idx="1762">
                  <c:v>2.3559999999999999</c:v>
                </c:pt>
                <c:pt idx="1763">
                  <c:v>2.3748</c:v>
                </c:pt>
                <c:pt idx="1764">
                  <c:v>2.3254000000000001</c:v>
                </c:pt>
                <c:pt idx="1765">
                  <c:v>2.2940999999999998</c:v>
                </c:pt>
                <c:pt idx="1766">
                  <c:v>2.2410999999999999</c:v>
                </c:pt>
                <c:pt idx="1767">
                  <c:v>2.2323</c:v>
                </c:pt>
                <c:pt idx="1768">
                  <c:v>2.2734999999999999</c:v>
                </c:pt>
                <c:pt idx="1769">
                  <c:v>2.2631000000000001</c:v>
                </c:pt>
                <c:pt idx="1770">
                  <c:v>2.3228</c:v>
                </c:pt>
                <c:pt idx="1771">
                  <c:v>2.3742000000000001</c:v>
                </c:pt>
                <c:pt idx="1772">
                  <c:v>2.3249</c:v>
                </c:pt>
                <c:pt idx="1773">
                  <c:v>2.3447</c:v>
                </c:pt>
                <c:pt idx="1774">
                  <c:v>2.4247000000000001</c:v>
                </c:pt>
                <c:pt idx="1775">
                  <c:v>2.4496000000000002</c:v>
                </c:pt>
                <c:pt idx="1776">
                  <c:v>2.3464</c:v>
                </c:pt>
                <c:pt idx="1777">
                  <c:v>2.2391999999999999</c:v>
                </c:pt>
                <c:pt idx="1778">
                  <c:v>2.2547000000000001</c:v>
                </c:pt>
                <c:pt idx="1779">
                  <c:v>2.2856999999999998</c:v>
                </c:pt>
                <c:pt idx="1780">
                  <c:v>2.2521</c:v>
                </c:pt>
                <c:pt idx="1781">
                  <c:v>2.2010999999999998</c:v>
                </c:pt>
                <c:pt idx="1782">
                  <c:v>2.1878000000000002</c:v>
                </c:pt>
                <c:pt idx="1783">
                  <c:v>2.1334</c:v>
                </c:pt>
                <c:pt idx="1784">
                  <c:v>2.157</c:v>
                </c:pt>
                <c:pt idx="1785">
                  <c:v>2.1126</c:v>
                </c:pt>
                <c:pt idx="1786">
                  <c:v>2.1838000000000002</c:v>
                </c:pt>
                <c:pt idx="1787">
                  <c:v>2.1701999999999999</c:v>
                </c:pt>
                <c:pt idx="1788">
                  <c:v>2.1850000000000001</c:v>
                </c:pt>
                <c:pt idx="1789">
                  <c:v>2.1444000000000001</c:v>
                </c:pt>
                <c:pt idx="1790">
                  <c:v>2.1059000000000001</c:v>
                </c:pt>
                <c:pt idx="1791">
                  <c:v>2.0524</c:v>
                </c:pt>
                <c:pt idx="1792">
                  <c:v>1.9883</c:v>
                </c:pt>
                <c:pt idx="1793">
                  <c:v>2.0301</c:v>
                </c:pt>
                <c:pt idx="1794">
                  <c:v>2.0185</c:v>
                </c:pt>
                <c:pt idx="1795">
                  <c:v>2.0619000000000001</c:v>
                </c:pt>
                <c:pt idx="1796">
                  <c:v>2.0935000000000001</c:v>
                </c:pt>
                <c:pt idx="1797">
                  <c:v>1.9778</c:v>
                </c:pt>
                <c:pt idx="1798">
                  <c:v>1.9681999999999999</c:v>
                </c:pt>
                <c:pt idx="1799">
                  <c:v>1.9339</c:v>
                </c:pt>
                <c:pt idx="1800">
                  <c:v>1.9151</c:v>
                </c:pt>
                <c:pt idx="1801">
                  <c:v>1.8763000000000001</c:v>
                </c:pt>
                <c:pt idx="1802">
                  <c:v>1.9311</c:v>
                </c:pt>
                <c:pt idx="1803">
                  <c:v>1.9936</c:v>
                </c:pt>
                <c:pt idx="1804">
                  <c:v>2.0375000000000001</c:v>
                </c:pt>
                <c:pt idx="1805">
                  <c:v>2.0535000000000001</c:v>
                </c:pt>
                <c:pt idx="1806">
                  <c:v>2.0284</c:v>
                </c:pt>
                <c:pt idx="1807">
                  <c:v>2.0773999999999999</c:v>
                </c:pt>
                <c:pt idx="1808">
                  <c:v>2.0678000000000001</c:v>
                </c:pt>
                <c:pt idx="1809">
                  <c:v>2.0527000000000002</c:v>
                </c:pt>
                <c:pt idx="1810">
                  <c:v>1.9744999999999999</c:v>
                </c:pt>
                <c:pt idx="1811">
                  <c:v>1.9527000000000001</c:v>
                </c:pt>
                <c:pt idx="1812">
                  <c:v>1.9851000000000001</c:v>
                </c:pt>
                <c:pt idx="1813">
                  <c:v>1.964</c:v>
                </c:pt>
                <c:pt idx="1814">
                  <c:v>1.9626999999999999</c:v>
                </c:pt>
                <c:pt idx="1815">
                  <c:v>1.9179999999999999</c:v>
                </c:pt>
                <c:pt idx="1816">
                  <c:v>1.9787999999999999</c:v>
                </c:pt>
                <c:pt idx="1817">
                  <c:v>2.0076000000000001</c:v>
                </c:pt>
                <c:pt idx="1818">
                  <c:v>2.0225</c:v>
                </c:pt>
                <c:pt idx="1819">
                  <c:v>2.0825</c:v>
                </c:pt>
                <c:pt idx="1820">
                  <c:v>2.1665000000000001</c:v>
                </c:pt>
                <c:pt idx="1821">
                  <c:v>2.1897000000000002</c:v>
                </c:pt>
                <c:pt idx="1822">
                  <c:v>2.1360999999999999</c:v>
                </c:pt>
                <c:pt idx="1823">
                  <c:v>2.1619999999999999</c:v>
                </c:pt>
                <c:pt idx="1824">
                  <c:v>2.1991000000000001</c:v>
                </c:pt>
                <c:pt idx="1825">
                  <c:v>2.2383999999999999</c:v>
                </c:pt>
                <c:pt idx="1826">
                  <c:v>2.1505999999999998</c:v>
                </c:pt>
                <c:pt idx="1827">
                  <c:v>2.1229</c:v>
                </c:pt>
                <c:pt idx="1828">
                  <c:v>2.1448</c:v>
                </c:pt>
                <c:pt idx="1829">
                  <c:v>2.1379000000000001</c:v>
                </c:pt>
                <c:pt idx="1830">
                  <c:v>2.1560999999999999</c:v>
                </c:pt>
                <c:pt idx="1831">
                  <c:v>2.1581999999999999</c:v>
                </c:pt>
                <c:pt idx="1832">
                  <c:v>2.0743</c:v>
                </c:pt>
                <c:pt idx="1833">
                  <c:v>2.0297000000000001</c:v>
                </c:pt>
                <c:pt idx="1834">
                  <c:v>2.0432999999999999</c:v>
                </c:pt>
                <c:pt idx="1835">
                  <c:v>2.0550999999999999</c:v>
                </c:pt>
                <c:pt idx="1836">
                  <c:v>2.1046999999999998</c:v>
                </c:pt>
                <c:pt idx="1837">
                  <c:v>2.173</c:v>
                </c:pt>
                <c:pt idx="1838">
                  <c:v>2.2284999999999999</c:v>
                </c:pt>
                <c:pt idx="1839">
                  <c:v>2.2755000000000001</c:v>
                </c:pt>
                <c:pt idx="1840">
                  <c:v>2.1909999999999998</c:v>
                </c:pt>
                <c:pt idx="1841">
                  <c:v>2.2606000000000002</c:v>
                </c:pt>
                <c:pt idx="1842">
                  <c:v>2.2991999999999999</c:v>
                </c:pt>
                <c:pt idx="1843">
                  <c:v>2.2610000000000001</c:v>
                </c:pt>
                <c:pt idx="1844">
                  <c:v>2.2713000000000001</c:v>
                </c:pt>
                <c:pt idx="1845">
                  <c:v>2.3441000000000001</c:v>
                </c:pt>
                <c:pt idx="1846">
                  <c:v>2.3917999999999999</c:v>
                </c:pt>
                <c:pt idx="1847">
                  <c:v>2.4845000000000002</c:v>
                </c:pt>
                <c:pt idx="1848">
                  <c:v>2.5310999999999999</c:v>
                </c:pt>
                <c:pt idx="1849">
                  <c:v>2.5438000000000001</c:v>
                </c:pt>
                <c:pt idx="1850">
                  <c:v>2.6031</c:v>
                </c:pt>
                <c:pt idx="1851">
                  <c:v>2.5937999999999999</c:v>
                </c:pt>
                <c:pt idx="1852">
                  <c:v>2.5442999999999998</c:v>
                </c:pt>
                <c:pt idx="1853">
                  <c:v>2.5771999999999999</c:v>
                </c:pt>
                <c:pt idx="1854">
                  <c:v>2.5825</c:v>
                </c:pt>
                <c:pt idx="1855">
                  <c:v>2.5798000000000001</c:v>
                </c:pt>
                <c:pt idx="1856">
                  <c:v>2.5550999999999999</c:v>
                </c:pt>
                <c:pt idx="1857">
                  <c:v>2.5123000000000002</c:v>
                </c:pt>
                <c:pt idx="1858">
                  <c:v>2.5371000000000001</c:v>
                </c:pt>
                <c:pt idx="1859">
                  <c:v>2.5785</c:v>
                </c:pt>
                <c:pt idx="1860">
                  <c:v>2.5297000000000001</c:v>
                </c:pt>
                <c:pt idx="1861">
                  <c:v>2.4962</c:v>
                </c:pt>
                <c:pt idx="1862">
                  <c:v>2.5665</c:v>
                </c:pt>
                <c:pt idx="1863">
                  <c:v>2.5973000000000002</c:v>
                </c:pt>
                <c:pt idx="1864">
                  <c:v>2.6779999999999999</c:v>
                </c:pt>
                <c:pt idx="1865">
                  <c:v>2.7170999999999998</c:v>
                </c:pt>
                <c:pt idx="1866">
                  <c:v>2.7336999999999998</c:v>
                </c:pt>
                <c:pt idx="1867">
                  <c:v>2.7728999999999999</c:v>
                </c:pt>
                <c:pt idx="1868">
                  <c:v>2.7888000000000002</c:v>
                </c:pt>
                <c:pt idx="1869">
                  <c:v>2.7702</c:v>
                </c:pt>
                <c:pt idx="1870">
                  <c:v>2.7742</c:v>
                </c:pt>
                <c:pt idx="1871">
                  <c:v>2.754</c:v>
                </c:pt>
                <c:pt idx="1872">
                  <c:v>2.8</c:v>
                </c:pt>
                <c:pt idx="1873">
                  <c:v>2.7938999999999998</c:v>
                </c:pt>
                <c:pt idx="1874">
                  <c:v>2.7488000000000001</c:v>
                </c:pt>
                <c:pt idx="1875">
                  <c:v>2.7031999999999998</c:v>
                </c:pt>
                <c:pt idx="1876">
                  <c:v>2.726</c:v>
                </c:pt>
                <c:pt idx="1877">
                  <c:v>2.7370999999999999</c:v>
                </c:pt>
                <c:pt idx="1878">
                  <c:v>2.7326999999999999</c:v>
                </c:pt>
                <c:pt idx="1879">
                  <c:v>2.6295000000000002</c:v>
                </c:pt>
                <c:pt idx="1880">
                  <c:v>2.5274999999999999</c:v>
                </c:pt>
                <c:pt idx="1881">
                  <c:v>2.4296000000000002</c:v>
                </c:pt>
                <c:pt idx="1882">
                  <c:v>2.4746000000000001</c:v>
                </c:pt>
                <c:pt idx="1883">
                  <c:v>2.4956</c:v>
                </c:pt>
                <c:pt idx="1884">
                  <c:v>2.4815</c:v>
                </c:pt>
                <c:pt idx="1885">
                  <c:v>2.4546999999999999</c:v>
                </c:pt>
                <c:pt idx="1886">
                  <c:v>2.4464999999999999</c:v>
                </c:pt>
                <c:pt idx="1887">
                  <c:v>2.4266999999999999</c:v>
                </c:pt>
                <c:pt idx="1888">
                  <c:v>2.4121000000000001</c:v>
                </c:pt>
                <c:pt idx="1889">
                  <c:v>2.3957000000000002</c:v>
                </c:pt>
                <c:pt idx="1890">
                  <c:v>2.3855</c:v>
                </c:pt>
                <c:pt idx="1891">
                  <c:v>2.4007999999999998</c:v>
                </c:pt>
                <c:pt idx="1892">
                  <c:v>2.3877999999999999</c:v>
                </c:pt>
                <c:pt idx="1893">
                  <c:v>2.3393000000000002</c:v>
                </c:pt>
                <c:pt idx="1894">
                  <c:v>2.3157999999999999</c:v>
                </c:pt>
                <c:pt idx="1895">
                  <c:v>2.3214000000000001</c:v>
                </c:pt>
                <c:pt idx="1896">
                  <c:v>2.3148</c:v>
                </c:pt>
                <c:pt idx="1897">
                  <c:v>2.3140999999999998</c:v>
                </c:pt>
                <c:pt idx="1898">
                  <c:v>2.3418000000000001</c:v>
                </c:pt>
                <c:pt idx="1899">
                  <c:v>2.2635000000000001</c:v>
                </c:pt>
                <c:pt idx="1900">
                  <c:v>2.2363</c:v>
                </c:pt>
                <c:pt idx="1901">
                  <c:v>2.1901999999999999</c:v>
                </c:pt>
                <c:pt idx="1902">
                  <c:v>2.1269999999999998</c:v>
                </c:pt>
                <c:pt idx="1903">
                  <c:v>2.1532</c:v>
                </c:pt>
                <c:pt idx="1904">
                  <c:v>2.2201</c:v>
                </c:pt>
                <c:pt idx="1905">
                  <c:v>2.1932</c:v>
                </c:pt>
                <c:pt idx="1906">
                  <c:v>2.1533000000000002</c:v>
                </c:pt>
                <c:pt idx="1907">
                  <c:v>2.1103999999999998</c:v>
                </c:pt>
                <c:pt idx="1908">
                  <c:v>2.0312999999999999</c:v>
                </c:pt>
                <c:pt idx="1909">
                  <c:v>2.0276000000000001</c:v>
                </c:pt>
                <c:pt idx="1910">
                  <c:v>1.9981</c:v>
                </c:pt>
                <c:pt idx="1911">
                  <c:v>2.0905999999999998</c:v>
                </c:pt>
                <c:pt idx="1912">
                  <c:v>2.1423000000000001</c:v>
                </c:pt>
                <c:pt idx="1913">
                  <c:v>2.169</c:v>
                </c:pt>
                <c:pt idx="1914">
                  <c:v>2.2181999999999999</c:v>
                </c:pt>
                <c:pt idx="1915">
                  <c:v>2.1867000000000001</c:v>
                </c:pt>
                <c:pt idx="1916">
                  <c:v>2.2235999999999998</c:v>
                </c:pt>
                <c:pt idx="1917">
                  <c:v>2.2364999999999999</c:v>
                </c:pt>
                <c:pt idx="1918">
                  <c:v>2.1735000000000002</c:v>
                </c:pt>
                <c:pt idx="1919">
                  <c:v>2.2046999999999999</c:v>
                </c:pt>
                <c:pt idx="1920">
                  <c:v>2.1640000000000001</c:v>
                </c:pt>
                <c:pt idx="1921">
                  <c:v>2.1427</c:v>
                </c:pt>
                <c:pt idx="1922">
                  <c:v>2.1486999999999998</c:v>
                </c:pt>
                <c:pt idx="1923">
                  <c:v>2.1353</c:v>
                </c:pt>
                <c:pt idx="1924">
                  <c:v>2.0859999999999999</c:v>
                </c:pt>
                <c:pt idx="1925">
                  <c:v>2.1030000000000002</c:v>
                </c:pt>
                <c:pt idx="1926">
                  <c:v>2.0985999999999998</c:v>
                </c:pt>
                <c:pt idx="1927">
                  <c:v>2.1084999999999998</c:v>
                </c:pt>
                <c:pt idx="1928">
                  <c:v>2.0798999999999999</c:v>
                </c:pt>
                <c:pt idx="1929">
                  <c:v>2.0661</c:v>
                </c:pt>
                <c:pt idx="1930">
                  <c:v>2.0678000000000001</c:v>
                </c:pt>
                <c:pt idx="1931">
                  <c:v>2.0310999999999999</c:v>
                </c:pt>
                <c:pt idx="1932">
                  <c:v>2.0055000000000001</c:v>
                </c:pt>
                <c:pt idx="1933">
                  <c:v>1.9753000000000001</c:v>
                </c:pt>
                <c:pt idx="1934">
                  <c:v>1.9564999999999999</c:v>
                </c:pt>
                <c:pt idx="1935">
                  <c:v>1.9388000000000001</c:v>
                </c:pt>
                <c:pt idx="1936">
                  <c:v>1.8777999999999999</c:v>
                </c:pt>
                <c:pt idx="1937">
                  <c:v>1.8897999999999999</c:v>
                </c:pt>
                <c:pt idx="1938">
                  <c:v>1.8663000000000001</c:v>
                </c:pt>
                <c:pt idx="1939">
                  <c:v>1.9126000000000001</c:v>
                </c:pt>
                <c:pt idx="1940">
                  <c:v>1.9407000000000001</c:v>
                </c:pt>
                <c:pt idx="1941">
                  <c:v>1.9841</c:v>
                </c:pt>
                <c:pt idx="1942">
                  <c:v>1.97</c:v>
                </c:pt>
                <c:pt idx="1943">
                  <c:v>1.9674</c:v>
                </c:pt>
                <c:pt idx="1944">
                  <c:v>2.0297000000000001</c:v>
                </c:pt>
                <c:pt idx="1945">
                  <c:v>2.0939999999999999</c:v>
                </c:pt>
                <c:pt idx="1946">
                  <c:v>2.1137000000000001</c:v>
                </c:pt>
                <c:pt idx="1947">
                  <c:v>2.0989</c:v>
                </c:pt>
                <c:pt idx="1948">
                  <c:v>2.1482999999999999</c:v>
                </c:pt>
                <c:pt idx="1949">
                  <c:v>2.1291000000000002</c:v>
                </c:pt>
                <c:pt idx="1950">
                  <c:v>2.1654</c:v>
                </c:pt>
                <c:pt idx="1951">
                  <c:v>2.2271000000000001</c:v>
                </c:pt>
                <c:pt idx="1952">
                  <c:v>2.2094999999999998</c:v>
                </c:pt>
                <c:pt idx="1953">
                  <c:v>2.2553999999999998</c:v>
                </c:pt>
                <c:pt idx="1954">
                  <c:v>2.3252000000000002</c:v>
                </c:pt>
                <c:pt idx="1955">
                  <c:v>2.3525</c:v>
                </c:pt>
                <c:pt idx="1956">
                  <c:v>2.3203</c:v>
                </c:pt>
                <c:pt idx="1957">
                  <c:v>2.3058000000000001</c:v>
                </c:pt>
                <c:pt idx="1958">
                  <c:v>2.2709999999999999</c:v>
                </c:pt>
                <c:pt idx="1959">
                  <c:v>2.2839999999999998</c:v>
                </c:pt>
                <c:pt idx="1960">
                  <c:v>2.2644000000000002</c:v>
                </c:pt>
                <c:pt idx="1961">
                  <c:v>2.2303999999999999</c:v>
                </c:pt>
                <c:pt idx="1962">
                  <c:v>2.2042000000000002</c:v>
                </c:pt>
                <c:pt idx="1963">
                  <c:v>2.1774</c:v>
                </c:pt>
                <c:pt idx="1964">
                  <c:v>2.1949999999999998</c:v>
                </c:pt>
                <c:pt idx="1965">
                  <c:v>2.1505000000000001</c:v>
                </c:pt>
                <c:pt idx="1966">
                  <c:v>2.1543999999999999</c:v>
                </c:pt>
                <c:pt idx="1967">
                  <c:v>2.1038999999999999</c:v>
                </c:pt>
                <c:pt idx="1968">
                  <c:v>2.1236999999999999</c:v>
                </c:pt>
                <c:pt idx="1969">
                  <c:v>2.177</c:v>
                </c:pt>
                <c:pt idx="1970">
                  <c:v>2.2324999999999999</c:v>
                </c:pt>
                <c:pt idx="1971">
                  <c:v>2.2357999999999998</c:v>
                </c:pt>
                <c:pt idx="1972">
                  <c:v>2.1579000000000002</c:v>
                </c:pt>
                <c:pt idx="1973">
                  <c:v>2.1709999999999998</c:v>
                </c:pt>
                <c:pt idx="1974">
                  <c:v>2.1299000000000001</c:v>
                </c:pt>
                <c:pt idx="1975">
                  <c:v>2.1339000000000001</c:v>
                </c:pt>
                <c:pt idx="1976">
                  <c:v>2.2067999999999999</c:v>
                </c:pt>
                <c:pt idx="1977">
                  <c:v>2.2094</c:v>
                </c:pt>
                <c:pt idx="1978">
                  <c:v>2.2471000000000001</c:v>
                </c:pt>
                <c:pt idx="1979">
                  <c:v>2.2498999999999998</c:v>
                </c:pt>
                <c:pt idx="1980">
                  <c:v>2.2176999999999998</c:v>
                </c:pt>
                <c:pt idx="1981">
                  <c:v>2.2307999999999999</c:v>
                </c:pt>
                <c:pt idx="1982">
                  <c:v>2.3237000000000001</c:v>
                </c:pt>
                <c:pt idx="1983">
                  <c:v>2.298</c:v>
                </c:pt>
                <c:pt idx="1984">
                  <c:v>2.3309000000000002</c:v>
                </c:pt>
                <c:pt idx="1985">
                  <c:v>2.3557999999999999</c:v>
                </c:pt>
                <c:pt idx="1986">
                  <c:v>2.2355999999999998</c:v>
                </c:pt>
                <c:pt idx="1987">
                  <c:v>2.1520000000000001</c:v>
                </c:pt>
                <c:pt idx="1988">
                  <c:v>2.1126</c:v>
                </c:pt>
                <c:pt idx="1989">
                  <c:v>2.0783</c:v>
                </c:pt>
                <c:pt idx="1990">
                  <c:v>1.9842</c:v>
                </c:pt>
                <c:pt idx="1991">
                  <c:v>1.855</c:v>
                </c:pt>
                <c:pt idx="1992">
                  <c:v>1.8419000000000001</c:v>
                </c:pt>
                <c:pt idx="1993">
                  <c:v>1.8843000000000001</c:v>
                </c:pt>
                <c:pt idx="1994">
                  <c:v>1.8758999999999999</c:v>
                </c:pt>
                <c:pt idx="1995">
                  <c:v>1.8384</c:v>
                </c:pt>
                <c:pt idx="1996">
                  <c:v>1.8777999999999999</c:v>
                </c:pt>
                <c:pt idx="1997">
                  <c:v>1.8498000000000001</c:v>
                </c:pt>
                <c:pt idx="1998">
                  <c:v>1.855</c:v>
                </c:pt>
                <c:pt idx="1999">
                  <c:v>1.8714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EE-4925-B53C-4DBE18EE34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2627616"/>
        <c:axId val="515398480"/>
      </c:lineChart>
      <c:catAx>
        <c:axId val="5226276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Frame</a:t>
                </a:r>
                <a:r>
                  <a:rPr lang="en-US" baseline="0"/>
                  <a:t> Number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98480"/>
        <c:crosses val="autoZero"/>
        <c:auto val="1"/>
        <c:lblAlgn val="ctr"/>
        <c:lblOffset val="100"/>
        <c:tickLblSkip val="50"/>
        <c:noMultiLvlLbl val="0"/>
      </c:catAx>
      <c:valAx>
        <c:axId val="515398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RMSD Value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2627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011D7-FE6A-4143-A824-E8F0009F4A74}" type="datetimeFigureOut">
              <a:t>4/16/2023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BF397-2A2E-5243-9C89-299CAB2723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51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2427689" y="3094738"/>
            <a:ext cx="73366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Chartered by the state of Georgia in 1785, the University of Georgia is the birthplace of public higher education in America — launching our nation’s great tradition of world-class public education. What began as a commitment to inspire the next generation grows stronger today through global research, hands-on learning and extensive outreach. A top value in public higher education, Georgia’s flagship university thrives in a community that combines a culture-rich college town with a strong economic center.</a:t>
            </a:r>
            <a:endParaRPr lang="en-US" sz="1600" b="0" i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584" y="1278376"/>
            <a:ext cx="1708832" cy="13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33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320" userDrawn="1">
          <p15:clr>
            <a:srgbClr val="FBAE40"/>
          </p15:clr>
        </p15:guide>
        <p15:guide id="4" pos="4800" userDrawn="1">
          <p15:clr>
            <a:srgbClr val="FBAE40"/>
          </p15:clr>
        </p15:guide>
        <p15:guide id="5" pos="5280" userDrawn="1">
          <p15:clr>
            <a:srgbClr val="FBAE40"/>
          </p15:clr>
        </p15:guide>
        <p15:guide id="6" pos="5760" userDrawn="1">
          <p15:clr>
            <a:srgbClr val="FBAE40"/>
          </p15:clr>
        </p15:guide>
        <p15:guide id="7" pos="6240" userDrawn="1">
          <p15:clr>
            <a:srgbClr val="FBAE40"/>
          </p15:clr>
        </p15:guide>
        <p15:guide id="8" pos="6720" userDrawn="1">
          <p15:clr>
            <a:srgbClr val="FBAE40"/>
          </p15:clr>
        </p15:guide>
        <p15:guide id="9" pos="7200" userDrawn="1">
          <p15:clr>
            <a:srgbClr val="FBAE40"/>
          </p15:clr>
        </p15:guide>
        <p15:guide id="10" pos="7680" userDrawn="1">
          <p15:clr>
            <a:srgbClr val="FBAE40"/>
          </p15:clr>
        </p15:guide>
        <p15:guide id="11" pos="3360" userDrawn="1">
          <p15:clr>
            <a:srgbClr val="FBAE40"/>
          </p15:clr>
        </p15:guide>
        <p15:guide id="12" pos="2880" userDrawn="1">
          <p15:clr>
            <a:srgbClr val="FBAE40"/>
          </p15:clr>
        </p15:guide>
        <p15:guide id="13" pos="2400" userDrawn="1">
          <p15:clr>
            <a:srgbClr val="FBAE40"/>
          </p15:clr>
        </p15:guide>
        <p15:guide id="14" pos="1920" userDrawn="1">
          <p15:clr>
            <a:srgbClr val="FBAE40"/>
          </p15:clr>
        </p15:guide>
        <p15:guide id="15" pos="1440" userDrawn="1">
          <p15:clr>
            <a:srgbClr val="FBAE40"/>
          </p15:clr>
        </p15:guide>
        <p15:guide id="16" pos="960" userDrawn="1">
          <p15:clr>
            <a:srgbClr val="FBAE40"/>
          </p15:clr>
        </p15:guide>
        <p15:guide id="17" pos="480" userDrawn="1">
          <p15:clr>
            <a:srgbClr val="FBAE40"/>
          </p15:clr>
        </p15:guide>
        <p15:guide id="18" userDrawn="1">
          <p15:clr>
            <a:srgbClr val="FBAE40"/>
          </p15:clr>
        </p15:guide>
        <p15:guide id="19" orient="horz" pos="1728" userDrawn="1">
          <p15:clr>
            <a:srgbClr val="FBAE40"/>
          </p15:clr>
        </p15:guide>
        <p15:guide id="20" orient="horz" pos="1296" userDrawn="1">
          <p15:clr>
            <a:srgbClr val="FBAE40"/>
          </p15:clr>
        </p15:guide>
        <p15:guide id="21" orient="horz" pos="864" userDrawn="1">
          <p15:clr>
            <a:srgbClr val="FBAE40"/>
          </p15:clr>
        </p15:guide>
        <p15:guide id="22" orient="horz" pos="432" userDrawn="1">
          <p15:clr>
            <a:srgbClr val="FBAE40"/>
          </p15:clr>
        </p15:guide>
        <p15:guide id="23" orient="horz" userDrawn="1">
          <p15:clr>
            <a:srgbClr val="FBAE40"/>
          </p15:clr>
        </p15:guide>
        <p15:guide id="24" orient="horz" pos="2592" userDrawn="1">
          <p15:clr>
            <a:srgbClr val="FBAE40"/>
          </p15:clr>
        </p15:guide>
        <p15:guide id="25" orient="horz" pos="3024" userDrawn="1">
          <p15:clr>
            <a:srgbClr val="FBAE40"/>
          </p15:clr>
        </p15:guide>
        <p15:guide id="26" orient="horz" pos="3456" userDrawn="1">
          <p15:clr>
            <a:srgbClr val="FBAE40"/>
          </p15:clr>
        </p15:guide>
        <p15:guide id="27" orient="horz" pos="3888" userDrawn="1">
          <p15:clr>
            <a:srgbClr val="FBAE40"/>
          </p15:clr>
        </p15:guide>
        <p15:guide id="28" orient="horz" pos="43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439862" y="2587664"/>
            <a:ext cx="9312275" cy="8413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800" b="1" i="0">
                <a:latin typeface="Arial" charset="0"/>
                <a:ea typeface="Arial" charset="0"/>
                <a:cs typeface="Arial" charset="0"/>
              </a:rPr>
              <a:t>Title 48–54 Pt Arial Bold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39863" y="3429000"/>
            <a:ext cx="9312275" cy="43799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Secondary Title or Presenter’s Name 20–24 Pt Arial</a:t>
            </a:r>
          </a:p>
        </p:txBody>
      </p:sp>
    </p:spTree>
    <p:extLst>
      <p:ext uri="{BB962C8B-B14F-4D97-AF65-F5344CB8AC3E}">
        <p14:creationId xmlns:p14="http://schemas.microsoft.com/office/powerpoint/2010/main" val="667172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5468" y="81079"/>
            <a:ext cx="4486532" cy="6695842"/>
            <a:chOff x="85468" y="81079"/>
            <a:chExt cx="4486532" cy="6695842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85468" y="81079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468" y="81079"/>
              <a:ext cx="0" cy="6695842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85468" y="6776921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669925" y="2925264"/>
            <a:ext cx="3328988" cy="698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Name or Secondary Title 20–24 Pt Arial</a:t>
            </a:r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70233" y="1552920"/>
            <a:ext cx="3328362" cy="13723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0"/>
            <a:ext cx="7620000" cy="686593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95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5486400"/>
            <a:ext cx="12192000" cy="13796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5468" y="5486400"/>
            <a:ext cx="0" cy="12905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2106532" y="5486400"/>
            <a:ext cx="0" cy="12905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85469" y="6776921"/>
            <a:ext cx="12021063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70232" y="5613651"/>
            <a:ext cx="8604395" cy="6257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670230" y="6239435"/>
            <a:ext cx="8604397" cy="36883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Name or Secondary Title 20–24 Pt Arial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4864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96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31863" y="2226876"/>
            <a:ext cx="10328275" cy="90821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800" b="1" i="1">
                <a:latin typeface="Arial" charset="0"/>
                <a:ea typeface="Arial" charset="0"/>
                <a:cs typeface="Arial" charset="0"/>
              </a:rPr>
              <a:t>Thank you 48 Pt Arial Bold Italic.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922338" y="3280295"/>
            <a:ext cx="10334625" cy="46990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Questions? OR Contact Information OR Closing Statement 20 Pt Arial Italic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2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813276"/>
            <a:ext cx="2607471" cy="37887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7" y="5779826"/>
            <a:ext cx="2410647" cy="79242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201738" y="2009415"/>
            <a:ext cx="9788525" cy="122865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66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1" i="0">
                <a:latin typeface="Arial" charset="0"/>
                <a:ea typeface="Arial" charset="0"/>
                <a:cs typeface="Arial" charset="0"/>
              </a:defRPr>
            </a:lvl2pPr>
            <a:lvl3pPr>
              <a:defRPr b="1" i="0">
                <a:latin typeface="Arial" charset="0"/>
                <a:ea typeface="Arial" charset="0"/>
                <a:cs typeface="Arial" charset="0"/>
              </a:defRPr>
            </a:lvl3pPr>
            <a:lvl4pPr>
              <a:defRPr b="1" i="0">
                <a:latin typeface="Arial" charset="0"/>
                <a:ea typeface="Arial" charset="0"/>
                <a:cs typeface="Arial" charset="0"/>
              </a:defRPr>
            </a:lvl4pPr>
            <a:lvl5pPr>
              <a:defRPr b="1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sz="6600"/>
              <a:t>Title 60–72 Pt Arial Bold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01738" y="4278498"/>
            <a:ext cx="9788525" cy="43927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Presenter’s Name 20–24 Pt Arial Italic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8" y="3238069"/>
            <a:ext cx="9788525" cy="57943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0" i="0">
                <a:latin typeface="Arial" charset="0"/>
                <a:ea typeface="Arial" charset="0"/>
                <a:cs typeface="Arial" charset="0"/>
              </a:rPr>
              <a:t>Presenter’s Name or Secondary Title 24–32 Pt Arial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95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457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85468" y="81079"/>
            <a:ext cx="4483743" cy="6695842"/>
            <a:chOff x="85468" y="81079"/>
            <a:chExt cx="4486532" cy="6695842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85468" y="81079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5468" y="81079"/>
              <a:ext cx="0" cy="6695842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85468" y="6776921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30496"/>
            <a:ext cx="2053177" cy="29833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47" y="5948874"/>
            <a:ext cx="2410647" cy="792424"/>
          </a:xfrm>
          <a:prstGeom prst="rect">
            <a:avLst/>
          </a:prstGeom>
        </p:spPr>
      </p:pic>
      <p:sp>
        <p:nvSpPr>
          <p:cNvPr id="34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677609" y="4392510"/>
            <a:ext cx="3328988" cy="71737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Presenter’s Name 20 Pt Arial Italic</a:t>
            </a:r>
            <a:endParaRPr lang="en-US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3" hasCustomPrompt="1"/>
          </p:nvPr>
        </p:nvSpPr>
        <p:spPr>
          <a:xfrm>
            <a:off x="4568825" y="0"/>
            <a:ext cx="7623175" cy="686593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677609" y="3009788"/>
            <a:ext cx="3328988" cy="698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Name or Secondary Title 20–24 Pt Arial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77917" y="1637444"/>
            <a:ext cx="3328362" cy="13723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99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0" y="4800600"/>
            <a:ext cx="12192000" cy="20654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01701"/>
            <a:ext cx="676195" cy="70569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615" y="5948874"/>
            <a:ext cx="2410647" cy="792424"/>
          </a:xfrm>
          <a:prstGeom prst="rect">
            <a:avLst/>
          </a:prstGeom>
        </p:spPr>
      </p:pic>
      <p:cxnSp>
        <p:nvCxnSpPr>
          <p:cNvPr id="38" name="Straight Connector 37"/>
          <p:cNvCxnSpPr/>
          <p:nvPr userDrawn="1"/>
        </p:nvCxnSpPr>
        <p:spPr>
          <a:xfrm>
            <a:off x="85468" y="4800600"/>
            <a:ext cx="0" cy="19763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12106532" y="4800600"/>
            <a:ext cx="0" cy="19763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flipH="1">
            <a:off x="85469" y="6776921"/>
            <a:ext cx="12021063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52"/>
          <p:cNvSpPr>
            <a:spLocks noGrp="1"/>
          </p:cNvSpPr>
          <p:nvPr>
            <p:ph type="body" sz="quarter" idx="12" hasCustomPrompt="1"/>
          </p:nvPr>
        </p:nvSpPr>
        <p:spPr>
          <a:xfrm>
            <a:off x="670230" y="6186421"/>
            <a:ext cx="8683625" cy="3984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Presenter’s Name 20 Pt Arial Italic</a:t>
            </a:r>
            <a:endParaRPr lang="en-US"/>
          </a:p>
        </p:txBody>
      </p:sp>
      <p:sp>
        <p:nvSpPr>
          <p:cNvPr id="56" name="Picture Placeholder 5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8006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670232" y="4967311"/>
            <a:ext cx="8604395" cy="6257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670230" y="5593095"/>
            <a:ext cx="8604397" cy="36883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Presenter’s Name or Secondary Title 20–24 Pt Arial</a:t>
            </a:r>
          </a:p>
        </p:txBody>
      </p:sp>
    </p:spTree>
    <p:extLst>
      <p:ext uri="{BB962C8B-B14F-4D97-AF65-F5344CB8AC3E}">
        <p14:creationId xmlns:p14="http://schemas.microsoft.com/office/powerpoint/2010/main" val="514216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75635" y="545315"/>
            <a:ext cx="10819679" cy="7532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u="sng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600" b="1" i="0" u="sng">
                <a:latin typeface="Arial" charset="0"/>
                <a:ea typeface="Arial" charset="0"/>
                <a:cs typeface="Arial" charset="0"/>
              </a:rPr>
              <a:t>Header 28–40 Pt Arial Bold, Underlined</a:t>
            </a: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1"/>
          </p:nvPr>
        </p:nvSpPr>
        <p:spPr>
          <a:xfrm>
            <a:off x="2438400" y="1521741"/>
            <a:ext cx="7315200" cy="41148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 sz="1800"/>
              <a:t>Click icon to add media</a:t>
            </a:r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44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412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675635" y="545315"/>
            <a:ext cx="204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i="0" u="sng">
                <a:latin typeface="Arial" charset="0"/>
                <a:ea typeface="Arial" charset="0"/>
                <a:cs typeface="Arial" charset="0"/>
              </a:rPr>
              <a:t>Agenda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909" y="1346286"/>
            <a:ext cx="10910887" cy="4518025"/>
          </a:xfrm>
        </p:spPr>
        <p:txBody>
          <a:bodyPr>
            <a:normAutofit/>
          </a:bodyPr>
          <a:lstStyle>
            <a:lvl1pPr marL="0" indent="-2286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 sz="2000" b="1" i="0" baseline="0">
                <a:latin typeface="Arial" charset="0"/>
                <a:ea typeface="Arial" charset="0"/>
                <a:cs typeface="Arial" charset="0"/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defRPr sz="2000" b="0" baseline="0"/>
            </a:lvl2pPr>
            <a:lvl3pPr marL="914400">
              <a:lnSpc>
                <a:spcPct val="100000"/>
              </a:lnSpc>
              <a:defRPr/>
            </a:lvl3pPr>
          </a:lstStyle>
          <a:p>
            <a:pPr lvl="0"/>
            <a:r>
              <a:rPr lang="en-US" b="1"/>
              <a:t>Agenda Topic 1 20 Pt Arial Bold</a:t>
            </a:r>
          </a:p>
          <a:p>
            <a:pPr lvl="2"/>
            <a:r>
              <a:rPr lang="en-US" sz="1600" b="0"/>
              <a:t>Presenter or Sub-Topic 16 Pt Arial</a:t>
            </a:r>
            <a:endParaRPr lang="en-US" b="1"/>
          </a:p>
          <a:p>
            <a:pPr lvl="1"/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1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72847" y="545394"/>
            <a:ext cx="10910887" cy="6778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u="sng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600" b="1" i="0" u="sng">
                <a:latin typeface="Arial" charset="0"/>
                <a:ea typeface="Arial" charset="0"/>
                <a:cs typeface="Arial" charset="0"/>
              </a:rPr>
              <a:t>Header 28–40 Pt Arial Bold, Underlined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7" y="1406525"/>
            <a:ext cx="10910888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97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7" y="1406525"/>
            <a:ext cx="5027867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73100" y="545315"/>
            <a:ext cx="5027614" cy="6619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u="sng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200" b="1" i="0" u="sng">
                <a:latin typeface="Arial" charset="0"/>
                <a:ea typeface="Arial" charset="0"/>
                <a:cs typeface="Arial" charset="0"/>
              </a:rPr>
              <a:t>Header Column 1</a:t>
            </a:r>
            <a:endParaRPr 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80447" y="1406525"/>
            <a:ext cx="5027867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380700" y="545315"/>
            <a:ext cx="5027614" cy="6619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u="sng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200" b="1" i="0" u="sng">
                <a:latin typeface="Arial" charset="0"/>
                <a:ea typeface="Arial" charset="0"/>
                <a:cs typeface="Arial" charset="0"/>
              </a:rPr>
              <a:t>Header Column 2</a:t>
            </a:r>
            <a:endParaRPr lang="en-US"/>
          </a:p>
        </p:txBody>
      </p:sp>
      <p:sp>
        <p:nvSpPr>
          <p:cNvPr id="24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47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292594" y="545315"/>
            <a:ext cx="3129216" cy="6546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u="sng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1" i="0" u="sng">
                <a:latin typeface="Arial" charset="0"/>
                <a:ea typeface="Arial" charset="0"/>
                <a:cs typeface="Arial" charset="0"/>
              </a:rPr>
              <a:t>Arial Bold</a:t>
            </a:r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82594" y="545315"/>
            <a:ext cx="3129216" cy="6546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u="sng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1" i="0" u="sng">
                <a:latin typeface="Arial" charset="0"/>
                <a:ea typeface="Arial" charset="0"/>
                <a:cs typeface="Arial" charset="0"/>
              </a:rPr>
              <a:t>28–40 Pt</a:t>
            </a:r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8" y="1406525"/>
            <a:ext cx="3132004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5635" y="545315"/>
            <a:ext cx="3129216" cy="6546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u="sng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1" i="0" u="sng">
                <a:latin typeface="Arial" charset="0"/>
                <a:ea typeface="Arial" charset="0"/>
                <a:cs typeface="Arial" charset="0"/>
              </a:rPr>
              <a:t>Header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482594" y="1406525"/>
            <a:ext cx="3132004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92594" y="1406525"/>
            <a:ext cx="3132004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39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CC31D-D603-AD4D-9D1C-921DA5F7AA0A}" type="datetime1"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9C27B-B23D-7147-B542-1233E53230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1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485492-D33C-F94B-8465-55B373852E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Molecular Dynamics of Complexes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C481F-F1DC-9E4B-9BDC-548BC1E1A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Jack Ustanik</a:t>
            </a:r>
          </a:p>
        </p:txBody>
      </p:sp>
    </p:spTree>
    <p:extLst>
      <p:ext uri="{BB962C8B-B14F-4D97-AF65-F5344CB8AC3E}">
        <p14:creationId xmlns:p14="http://schemas.microsoft.com/office/powerpoint/2010/main" val="1197313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4D780-B873-9366-A09D-6DFD708159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Ligand RMSD vs Average Ligand RMSD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5DE884-5F53-860E-56F2-27CD8C51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66" y="1886039"/>
            <a:ext cx="5407819" cy="332654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14EE4-4263-E48A-CD25-33E5FC532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C2BAE5-095C-EB08-82E0-1C90C8544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915" y="1886039"/>
            <a:ext cx="5407819" cy="3326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B2CBA6-0907-D33E-2948-2D791CA8AEB1}"/>
              </a:ext>
            </a:extLst>
          </p:cNvPr>
          <p:cNvSpPr txBox="1"/>
          <p:nvPr/>
        </p:nvSpPr>
        <p:spPr>
          <a:xfrm>
            <a:off x="672847" y="5506497"/>
            <a:ext cx="723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Ligand Structure Producing move favorable RMSD values</a:t>
            </a:r>
          </a:p>
        </p:txBody>
      </p:sp>
    </p:spTree>
    <p:extLst>
      <p:ext uri="{BB962C8B-B14F-4D97-AF65-F5344CB8AC3E}">
        <p14:creationId xmlns:p14="http://schemas.microsoft.com/office/powerpoint/2010/main" val="3167546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FDBDEE-E286-15E9-7FA1-010DD62F18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2847" y="545394"/>
            <a:ext cx="11304788" cy="677862"/>
          </a:xfrm>
        </p:spPr>
        <p:txBody>
          <a:bodyPr>
            <a:normAutofit/>
          </a:bodyPr>
          <a:lstStyle/>
          <a:p>
            <a:r>
              <a:rPr lang="en-US" dirty="0"/>
              <a:t>Representative and Co Crystal Structures of 1M7I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20407-28ED-B3DD-5344-CCA5BF200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07825F-329B-0796-6EAA-0D2C980A5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37" r="17005"/>
          <a:stretch/>
        </p:blipFill>
        <p:spPr>
          <a:xfrm>
            <a:off x="1999622" y="1888113"/>
            <a:ext cx="3702068" cy="3282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55395-E50C-D169-1B10-F77E0EF7B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61" r="10670"/>
          <a:stretch/>
        </p:blipFill>
        <p:spPr>
          <a:xfrm>
            <a:off x="6260761" y="2040044"/>
            <a:ext cx="4732356" cy="277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74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8862E3-4B1B-4793-D14A-AB3F182815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2846" y="545394"/>
            <a:ext cx="11381501" cy="6778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Representative and co-crystal structures of Best Docked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09DCD-1064-D6FF-F582-E79A06CED9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6" name="Picture 5" descr="A picture containing weapon&#10;&#10;Description automatically generated">
            <a:extLst>
              <a:ext uri="{FF2B5EF4-FFF2-40B4-BE49-F238E27FC236}">
                <a16:creationId xmlns:a16="http://schemas.microsoft.com/office/drawing/2014/main" id="{9ECE97DD-AD69-C090-A2C0-F7DEFB764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1" t="6417" r="24942" b="-1545"/>
          <a:stretch/>
        </p:blipFill>
        <p:spPr>
          <a:xfrm>
            <a:off x="1848898" y="2019461"/>
            <a:ext cx="3712290" cy="3176266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D603B4C8-02D2-C2B1-6A34-65781E73D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19" r="22775"/>
          <a:stretch/>
        </p:blipFill>
        <p:spPr>
          <a:xfrm>
            <a:off x="6630814" y="1931855"/>
            <a:ext cx="4102716" cy="275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04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1225F6-1575-465A-5773-8C63F9EC2F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Docking Affinities of each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B8CB-3592-D9CB-2421-94B62C313F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5154" y="4502782"/>
            <a:ext cx="5336948" cy="11740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Crystal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(-8033.4670) – (-8362.8475) – (391.2282) = -61.8478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8603C-1F72-5E35-CB80-2347C88BB1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63645D2-0EC7-2161-72CB-F3B8C2657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09" t="49176" r="21373" b="21385"/>
          <a:stretch/>
        </p:blipFill>
        <p:spPr>
          <a:xfrm>
            <a:off x="1012029" y="1481434"/>
            <a:ext cx="4543198" cy="2481571"/>
          </a:xfrm>
          <a:prstGeom prst="rect">
            <a:avLst/>
          </a:prstGeom>
        </p:spPr>
      </p:pic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2E07B3C-8923-D6D6-7E19-28754E663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29" t="48090" r="2356" b="19927"/>
          <a:stretch/>
        </p:blipFill>
        <p:spPr>
          <a:xfrm>
            <a:off x="6558053" y="1470025"/>
            <a:ext cx="4742019" cy="2551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0B0103-91BF-8873-0654-06D460253075}"/>
              </a:ext>
            </a:extLst>
          </p:cNvPr>
          <p:cNvSpPr txBox="1"/>
          <p:nvPr/>
        </p:nvSpPr>
        <p:spPr>
          <a:xfrm>
            <a:off x="6505221" y="4450372"/>
            <a:ext cx="5241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Best Docked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(-8050.6427) – (-8382.0095) – (392.1545) = -60.7878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712AAC-94D9-1957-21A3-C2C229B6B975}"/>
              </a:ext>
            </a:extLst>
          </p:cNvPr>
          <p:cNvSpPr txBox="1"/>
          <p:nvPr/>
        </p:nvSpPr>
        <p:spPr>
          <a:xfrm>
            <a:off x="5633884" y="301850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225FDF-D291-983E-6B5A-FA2BA956E7C4}"/>
                  </a:ext>
                </a:extLst>
              </p:cNvPr>
              <p:cNvSpPr txBox="1"/>
              <p:nvPr/>
            </p:nvSpPr>
            <p:spPr>
              <a:xfrm>
                <a:off x="2772618" y="4110880"/>
                <a:ext cx="6646763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𝐵𝑖𝑛𝑑𝑖𝑛𝑔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𝐶𝑜𝑚𝑝𝑙𝑒𝑥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𝐿𝑖𝑔𝑎𝑛𝑑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𝑅𝑒𝑐𝑒𝑝𝑡𝑜𝑟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225FDF-D291-983E-6B5A-FA2BA956E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618" y="4110880"/>
                <a:ext cx="6646763" cy="39190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75D9C07-4506-35A8-D1F1-C0F7793B4C79}"/>
              </a:ext>
            </a:extLst>
          </p:cNvPr>
          <p:cNvSpPr txBox="1"/>
          <p:nvPr/>
        </p:nvSpPr>
        <p:spPr>
          <a:xfrm>
            <a:off x="6247730" y="3932902"/>
            <a:ext cx="389044" cy="71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99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130037-5248-7D26-315A-544100E9D6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Breakdown in interaction Energies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B8190-61B8-6D53-2D6E-AE7904887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847" y="1318035"/>
            <a:ext cx="3741837" cy="3824236"/>
          </a:xfrm>
        </p:spPr>
        <p:txBody>
          <a:bodyPr/>
          <a:lstStyle/>
          <a:p>
            <a:r>
              <a:rPr lang="en-US" dirty="0"/>
              <a:t>Useful in determining which residues/interactions help stabilize the structure the most</a:t>
            </a:r>
          </a:p>
          <a:p>
            <a:endParaRPr lang="en-US" dirty="0"/>
          </a:p>
          <a:p>
            <a:r>
              <a:rPr lang="en-US" dirty="0"/>
              <a:t>Best Docked Trends: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Favorable Van der Waals, electrostatics, and Nonpolar solvation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Top few residues have very favorable Van der Waals and Electrostatics compared to the others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40D80-C02F-D9DA-0BCE-116C1C8A65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94C9D3-8758-245B-9799-2899A8F32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090458"/>
              </p:ext>
            </p:extLst>
          </p:nvPr>
        </p:nvGraphicFramePr>
        <p:xfrm>
          <a:off x="4510188" y="1406571"/>
          <a:ext cx="7008965" cy="35931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4157">
                  <a:extLst>
                    <a:ext uri="{9D8B030D-6E8A-4147-A177-3AD203B41FA5}">
                      <a16:colId xmlns:a16="http://schemas.microsoft.com/office/drawing/2014/main" val="3934377446"/>
                    </a:ext>
                  </a:extLst>
                </a:gridCol>
                <a:gridCol w="371194">
                  <a:extLst>
                    <a:ext uri="{9D8B030D-6E8A-4147-A177-3AD203B41FA5}">
                      <a16:colId xmlns:a16="http://schemas.microsoft.com/office/drawing/2014/main" val="3308827506"/>
                    </a:ext>
                  </a:extLst>
                </a:gridCol>
                <a:gridCol w="958970">
                  <a:extLst>
                    <a:ext uri="{9D8B030D-6E8A-4147-A177-3AD203B41FA5}">
                      <a16:colId xmlns:a16="http://schemas.microsoft.com/office/drawing/2014/main" val="653745439"/>
                    </a:ext>
                  </a:extLst>
                </a:gridCol>
                <a:gridCol w="2156925">
                  <a:extLst>
                    <a:ext uri="{9D8B030D-6E8A-4147-A177-3AD203B41FA5}">
                      <a16:colId xmlns:a16="http://schemas.microsoft.com/office/drawing/2014/main" val="3068295341"/>
                    </a:ext>
                  </a:extLst>
                </a:gridCol>
                <a:gridCol w="1522845">
                  <a:extLst>
                    <a:ext uri="{9D8B030D-6E8A-4147-A177-3AD203B41FA5}">
                      <a16:colId xmlns:a16="http://schemas.microsoft.com/office/drawing/2014/main" val="1453393062"/>
                    </a:ext>
                  </a:extLst>
                </a:gridCol>
                <a:gridCol w="824874">
                  <a:extLst>
                    <a:ext uri="{9D8B030D-6E8A-4147-A177-3AD203B41FA5}">
                      <a16:colId xmlns:a16="http://schemas.microsoft.com/office/drawing/2014/main" val="2578272660"/>
                    </a:ext>
                  </a:extLst>
                </a:gridCol>
              </a:tblGrid>
              <a:tr h="49179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Information of top 15 residues with lowest interaction dG(kcal/mol)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4736626"/>
                  </a:ext>
                </a:extLst>
              </a:tr>
              <a:tr h="50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Resname&amp;index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Vdw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Electrostatics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Polar solvation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Nonpolar Solvation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672014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13568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3YB 438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-22.857425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24.58644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-1.600434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-10.34933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982062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3hA 439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-9.57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-8.005625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10.41672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-1.131871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-8.287171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3991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TRP 248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-4.4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-0.923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1.12529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-0.629437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-4.827237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215748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0hA 441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-5.95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0.28475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3.003125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-1.06748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-3.72776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52230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THR 96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-2.61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-4.68263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4.00159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-0.265985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-3.5571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600772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2hA 440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-4.64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-4.221565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5.98513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-0.601649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-3.479974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724173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VAL 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-0.470395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0.29537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-0.227457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-2.103952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40513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ALA 318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-1.83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-0.991365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1.301615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-0.346699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-1.870824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438585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TYR 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-2.43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-0.3533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1.27717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-0.303525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-1.811935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632398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2hA 437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-3.2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-3.740535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5.552495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-0.423712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-1.810267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02137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GLY 320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-1.48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-1.46178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1.31302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-0.152354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-1.784069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409977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OME 436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-1.23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-0.87748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0.908575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-0.356945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-1.557225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385036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HIE 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-1.93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-1.783955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2.32919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-0.149901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-1.538731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396774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 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-1.28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0.035955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-0.1758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-0.086529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-1.503674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837446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THR 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-1.21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-2.655005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2.49683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-0.11421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-1.486785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19013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778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D2FD32-5973-1265-2E8A-8D70DBFB92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Conclusions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88A2E-E1BB-0F32-E261-A81C2AA786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Running MD on docked complexes is an invaluable tool to determine docking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Different RMSD calculation that help determine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Could reproduce a protein and ligand binding pose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Docking Experiment was successful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FB1AB-3B2E-BF0B-74CC-65B371741D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7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F1E6C6-B220-2F02-21FC-F1F85D7B4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31BF4-C61D-6859-63F8-031D1D0B81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Compare our own docked result to the known crystal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Determine if docking was successful</a:t>
            </a:r>
          </a:p>
          <a:p>
            <a:endParaRPr lang="en-US" dirty="0"/>
          </a:p>
          <a:p>
            <a:r>
              <a:rPr lang="en-US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Energy minimization ensures potential energy is low and conformation is more realistic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 Molecular docking simulation to produce many ligand-protein complexes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MD was run on complexes to ensure accuracy of docked complexes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Assessment of structures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Produces a more accurate representation of the ligand-protein complex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Useful for evaluating the stability of a complex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Real life examples: Computational Drug Discovery, Protein Engineering, Binding and Stability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816DA-5D0E-6DF9-704A-886A3F1345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28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18C59A-55F9-9F02-0964-E28B5BC47C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E92E2-3A41-2293-29A4-3EC88FBECB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Molecular Mechanics-generalized Born Surface Area (MMGBSA)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Calculating the free energy of the binding of ligands and proteins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Measure of strength between ligands and proteins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C-alpha atoms RMSD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Measures similarity in protein structures of C-alpha atoms</a:t>
            </a:r>
          </a:p>
          <a:p>
            <a:r>
              <a:rPr lang="en-US" dirty="0"/>
              <a:t>Protein backbone RMSD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Measure of structural changes in a protein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Larger values indicative of more structural deviations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C28A1-6DEA-6DCA-3DBB-7CE61F3E3F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21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9DF5CA-42B9-C93E-25E8-F37081590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190F3-583A-84DE-6B3C-9DB31D7238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Best Docked (lab3) Vs Crystal Structure</a:t>
            </a:r>
          </a:p>
          <a:p>
            <a:r>
              <a:rPr lang="en-US" dirty="0">
                <a:latin typeface="+mj-lt"/>
              </a:rPr>
              <a:t>Steps Include: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Energy Minimization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Min solvent, Min all, </a:t>
            </a:r>
            <a:r>
              <a:rPr lang="en-US" sz="2000" dirty="0" err="1">
                <a:latin typeface="+mj-lt"/>
              </a:rPr>
              <a:t>Emin</a:t>
            </a:r>
            <a:r>
              <a:rPr lang="en-US" sz="2000" dirty="0">
                <a:latin typeface="+mj-lt"/>
              </a:rPr>
              <a:t> 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MD simulation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Heating, Equilibration, Production, MD 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Binding Energy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Analyze MD simulation trajectory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Generate Average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Creating MD movies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72E35-A33A-75F5-231E-D964A429DE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68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A40272-C85B-B73A-DA80-C42F21C3D7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MD simulations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86471-51D1-DBF1-2D44-E3C7B82D0A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81888" y="4999223"/>
            <a:ext cx="8561044" cy="847848"/>
          </a:xfrm>
        </p:spPr>
        <p:txBody>
          <a:bodyPr/>
          <a:lstStyle/>
          <a:p>
            <a:r>
              <a:rPr lang="en-US" dirty="0"/>
              <a:t>1m7i Crystal 					Best Docked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75365-5149-E2B7-22B4-985D1233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5" name="bestdockedmovie1">
            <a:hlinkClick r:id="" action="ppaction://media"/>
            <a:extLst>
              <a:ext uri="{FF2B5EF4-FFF2-40B4-BE49-F238E27FC236}">
                <a16:creationId xmlns:a16="http://schemas.microsoft.com/office/drawing/2014/main" id="{A8F21CFA-EEAA-55E5-9A36-3EB9C369E2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73262" y="1314891"/>
            <a:ext cx="6318738" cy="3554290"/>
          </a:xfrm>
          <a:prstGeom prst="rect">
            <a:avLst/>
          </a:prstGeom>
        </p:spPr>
      </p:pic>
      <p:pic>
        <p:nvPicPr>
          <p:cNvPr id="6" name="crystalmdmovie1">
            <a:hlinkClick r:id="" action="ppaction://media"/>
            <a:extLst>
              <a:ext uri="{FF2B5EF4-FFF2-40B4-BE49-F238E27FC236}">
                <a16:creationId xmlns:a16="http://schemas.microsoft.com/office/drawing/2014/main" id="{D04A4934-9499-3197-BC70-2CA892797CD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0272" y="1178810"/>
            <a:ext cx="6802582" cy="38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6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4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28E11B-B4E3-10AE-1415-FCC87A146C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MD Info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97026-9CA1-AA9A-95A2-A8F67D24DE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Values Nearly the same between Best Docked and 1m7i_crystal structures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81734-9546-938B-A507-0344A85A1C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39178B0-2B89-23E7-10F9-921BF02C7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36" t="24265" r="30564" b="32151"/>
          <a:stretch/>
        </p:blipFill>
        <p:spPr>
          <a:xfrm>
            <a:off x="1490468" y="2257208"/>
            <a:ext cx="4084724" cy="286118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09DF6DA-4DCE-0ED9-EFEB-A26C61571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16" t="23405" r="13145" b="32437"/>
          <a:stretch/>
        </p:blipFill>
        <p:spPr>
          <a:xfrm>
            <a:off x="6616809" y="2192594"/>
            <a:ext cx="4084724" cy="2925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C5DF9-6AB9-0433-7EB0-2FB29869840B}"/>
              </a:ext>
            </a:extLst>
          </p:cNvPr>
          <p:cNvSpPr txBox="1"/>
          <p:nvPr/>
        </p:nvSpPr>
        <p:spPr>
          <a:xfrm flipH="1">
            <a:off x="2203282" y="5297183"/>
            <a:ext cx="9186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md.info of Best Docked			    md.info of 1m7i Crystal Structure</a:t>
            </a:r>
          </a:p>
        </p:txBody>
      </p:sp>
    </p:spTree>
    <p:extLst>
      <p:ext uri="{BB962C8B-B14F-4D97-AF65-F5344CB8AC3E}">
        <p14:creationId xmlns:p14="http://schemas.microsoft.com/office/powerpoint/2010/main" val="1254259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F30B7C-6CF9-98C6-2B52-C1D8AA6D93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Structures with Different RMSD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81F83-A2DB-C0AA-CBA2-1FE4964338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847" y="5004619"/>
            <a:ext cx="10910888" cy="804044"/>
          </a:xfrm>
        </p:spPr>
        <p:txBody>
          <a:bodyPr/>
          <a:lstStyle/>
          <a:p>
            <a:r>
              <a:rPr lang="en-US" dirty="0"/>
              <a:t>Convergence has not been reached</a:t>
            </a:r>
          </a:p>
          <a:p>
            <a:r>
              <a:rPr lang="en-US" dirty="0"/>
              <a:t>Large fluctuations in RMSD value or ever increasing RMSD value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31600-339C-ECCC-5E4A-D7F47E72A9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10BBCF1-5B01-3573-6D20-73AF9F507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2249165"/>
              </p:ext>
            </p:extLst>
          </p:nvPr>
        </p:nvGraphicFramePr>
        <p:xfrm>
          <a:off x="969609" y="1489312"/>
          <a:ext cx="5241315" cy="3376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5A405D8-4BDA-9B88-9497-22E4851C7D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356009"/>
              </p:ext>
            </p:extLst>
          </p:nvPr>
        </p:nvGraphicFramePr>
        <p:xfrm>
          <a:off x="6359219" y="1489312"/>
          <a:ext cx="4863172" cy="3377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81099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C19EA9-46D4-5E35-602E-80B19B0088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Average </a:t>
            </a:r>
            <a:r>
              <a:rPr lang="en-US" dirty="0" err="1"/>
              <a:t>Strucutes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A03B1-4C98-72ED-8D1F-288D166B22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9786" y="1256403"/>
            <a:ext cx="7192428" cy="587733"/>
          </a:xfrm>
        </p:spPr>
        <p:txBody>
          <a:bodyPr/>
          <a:lstStyle/>
          <a:p>
            <a:r>
              <a:rPr lang="en-US" dirty="0"/>
              <a:t>1M7I 					    Best Docked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A7C10-F5C9-245E-26FC-4F55778D8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38B04-00CC-2AF3-2206-3732253D2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72" r="24838"/>
          <a:stretch/>
        </p:blipFill>
        <p:spPr>
          <a:xfrm>
            <a:off x="1607443" y="1660294"/>
            <a:ext cx="3225511" cy="3537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44B82A-33BA-768E-6DF0-E58BA2FB3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0" t="1004" r="16694" b="-1004"/>
          <a:stretch/>
        </p:blipFill>
        <p:spPr>
          <a:xfrm>
            <a:off x="6331974" y="1660294"/>
            <a:ext cx="4528900" cy="35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49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456309-AB3E-7496-9261-7067302A32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9863" y="654954"/>
            <a:ext cx="9312275" cy="841336"/>
          </a:xfrm>
        </p:spPr>
        <p:txBody>
          <a:bodyPr/>
          <a:lstStyle/>
          <a:p>
            <a:r>
              <a:rPr lang="en-US" dirty="0"/>
              <a:t>Averages of Both Structures</a:t>
            </a:r>
          </a:p>
        </p:txBody>
      </p:sp>
      <p:pic>
        <p:nvPicPr>
          <p:cNvPr id="8" name="Picture 7" descr="A picture containing key&#10;&#10;Description automatically generated">
            <a:extLst>
              <a:ext uri="{FF2B5EF4-FFF2-40B4-BE49-F238E27FC236}">
                <a16:creationId xmlns:a16="http://schemas.microsoft.com/office/drawing/2014/main" id="{8BFB4A37-C6D2-6F76-E3C9-9FB5BD3AF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25" y="1738365"/>
            <a:ext cx="6819171" cy="33385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196561-62B8-B9DB-93CF-169999B4B754}"/>
              </a:ext>
            </a:extLst>
          </p:cNvPr>
          <p:cNvSpPr txBox="1"/>
          <p:nvPr/>
        </p:nvSpPr>
        <p:spPr>
          <a:xfrm>
            <a:off x="2164102" y="5833714"/>
            <a:ext cx="786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Deviations in average structure across Best Docked (Blue) and 1m7i (Grey)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22FE3D-A8B2-BD1B-B261-54237DA20B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0" r="20763" b="5648"/>
          <a:stretch/>
        </p:blipFill>
        <p:spPr>
          <a:xfrm>
            <a:off x="6712299" y="1657064"/>
            <a:ext cx="4654529" cy="310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47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RGIA BRAND">
      <a:dk1>
        <a:srgbClr val="000000"/>
      </a:dk1>
      <a:lt1>
        <a:srgbClr val="FFFFFF"/>
      </a:lt1>
      <a:dk2>
        <a:srgbClr val="BA0C2F"/>
      </a:dk2>
      <a:lt2>
        <a:srgbClr val="D6D2C4"/>
      </a:lt2>
      <a:accent1>
        <a:srgbClr val="9EA2A2"/>
      </a:accent1>
      <a:accent2>
        <a:srgbClr val="66435A"/>
      </a:accent2>
      <a:accent3>
        <a:srgbClr val="BFB800"/>
      </a:accent3>
      <a:accent4>
        <a:srgbClr val="00677F"/>
      </a:accent4>
      <a:accent5>
        <a:srgbClr val="776E64"/>
      </a:accent5>
      <a:accent6>
        <a:srgbClr val="FFCD00"/>
      </a:accent6>
      <a:hlink>
        <a:srgbClr val="00A3AD"/>
      </a:hlink>
      <a:folHlink>
        <a:srgbClr val="594A2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4" id="{A587B95B-1D3A-3A44-A805-1768F3F39161}" vid="{7C55915A-1AD8-4A41-BAEA-832A814DF8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33565</TotalTime>
  <Words>640</Words>
  <Application>Microsoft Office PowerPoint</Application>
  <PresentationFormat>Widescreen</PresentationFormat>
  <Paragraphs>177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Nguyen</dc:creator>
  <cp:lastModifiedBy>Jack Christopher Ustanik</cp:lastModifiedBy>
  <cp:revision>58</cp:revision>
  <dcterms:created xsi:type="dcterms:W3CDTF">2020-08-19T13:13:39Z</dcterms:created>
  <dcterms:modified xsi:type="dcterms:W3CDTF">2023-04-18T03:52:09Z</dcterms:modified>
</cp:coreProperties>
</file>